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slideLayouts/slideLayout4.xml" ContentType="application/vnd.openxmlformats-officedocument.presentationml.slideLayout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slides/slide17.xml" ContentType="application/vnd.openxmlformats-officedocument.presentationml.slide+xml"/>
  <Override PartName="/ppt/tableStyles.xml" ContentType="application/vnd.openxmlformats-officedocument.presentationml.tableStyles+xml"/>
  <Override PartName="/ppt/slides/slide19.xml" ContentType="application/vnd.openxmlformats-officedocument.presentationml.slide+xml"/>
  <Override PartName="/ppt/slides/slide11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8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8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x="10058400" cy="7778750"/>
  <p:notesSz cx="10058400" cy="77787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viewProps" Target="viewProps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customXml" Target="../customXml/item2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11412"/>
            <a:ext cx="8549640" cy="16335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6100"/>
            <a:ext cx="7040880" cy="19446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9112"/>
            <a:ext cx="4375404" cy="5133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9112"/>
            <a:ext cx="4375404" cy="5133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218809" y="6999325"/>
            <a:ext cx="304050" cy="157657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462014" y="6999325"/>
            <a:ext cx="99096" cy="157657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511671" y="6999325"/>
            <a:ext cx="135127" cy="157657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6579235" y="6999325"/>
            <a:ext cx="126123" cy="157657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642481" y="6999325"/>
            <a:ext cx="99098" cy="157657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6692138" y="6999325"/>
            <a:ext cx="117115" cy="157657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6750685" y="6999325"/>
            <a:ext cx="259003" cy="15765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1150"/>
            <a:ext cx="9052560" cy="124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9112"/>
            <a:ext cx="9052560" cy="5133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34237"/>
            <a:ext cx="3218688" cy="388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34237"/>
            <a:ext cx="2313432" cy="388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242048" y="7234237"/>
            <a:ext cx="2313432" cy="388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28.png"/><Relationship Id="rId30" Type="http://schemas.openxmlformats.org/officeDocument/2006/relationships/image" Target="../media/image29.png"/><Relationship Id="rId31" Type="http://schemas.openxmlformats.org/officeDocument/2006/relationships/image" Target="../media/image30.jpg"/><Relationship Id="rId32" Type="http://schemas.openxmlformats.org/officeDocument/2006/relationships/image" Target="../media/image31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6.png"/><Relationship Id="rId3" Type="http://schemas.openxmlformats.org/officeDocument/2006/relationships/image" Target="../media/image179.png"/><Relationship Id="rId4" Type="http://schemas.openxmlformats.org/officeDocument/2006/relationships/image" Target="../media/image9.png"/><Relationship Id="rId5" Type="http://schemas.openxmlformats.org/officeDocument/2006/relationships/image" Target="../media/image180.png"/><Relationship Id="rId6" Type="http://schemas.openxmlformats.org/officeDocument/2006/relationships/image" Target="../media/image181.png"/><Relationship Id="rId7" Type="http://schemas.openxmlformats.org/officeDocument/2006/relationships/image" Target="../media/image182.png"/><Relationship Id="rId8" Type="http://schemas.openxmlformats.org/officeDocument/2006/relationships/image" Target="../media/image41.png"/><Relationship Id="rId9" Type="http://schemas.openxmlformats.org/officeDocument/2006/relationships/image" Target="../media/image183.png"/><Relationship Id="rId10" Type="http://schemas.openxmlformats.org/officeDocument/2006/relationships/image" Target="../media/image184.png"/><Relationship Id="rId11" Type="http://schemas.openxmlformats.org/officeDocument/2006/relationships/image" Target="../media/image185.png"/><Relationship Id="rId12" Type="http://schemas.openxmlformats.org/officeDocument/2006/relationships/image" Target="../media/image92.png"/><Relationship Id="rId13" Type="http://schemas.openxmlformats.org/officeDocument/2006/relationships/image" Target="../media/image186.png"/><Relationship Id="rId14" Type="http://schemas.openxmlformats.org/officeDocument/2006/relationships/image" Target="../media/image187.png"/><Relationship Id="rId15" Type="http://schemas.openxmlformats.org/officeDocument/2006/relationships/image" Target="../media/image188.png"/><Relationship Id="rId16" Type="http://schemas.openxmlformats.org/officeDocument/2006/relationships/image" Target="../media/image189.png"/><Relationship Id="rId17" Type="http://schemas.openxmlformats.org/officeDocument/2006/relationships/image" Target="../media/image190.png"/><Relationship Id="rId18" Type="http://schemas.openxmlformats.org/officeDocument/2006/relationships/image" Target="../media/image191.jpg"/><Relationship Id="rId19" Type="http://schemas.openxmlformats.org/officeDocument/2006/relationships/image" Target="../media/image192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6.png"/><Relationship Id="rId3" Type="http://schemas.openxmlformats.org/officeDocument/2006/relationships/image" Target="../media/image193.png"/><Relationship Id="rId4" Type="http://schemas.openxmlformats.org/officeDocument/2006/relationships/image" Target="../media/image9.png"/><Relationship Id="rId5" Type="http://schemas.openxmlformats.org/officeDocument/2006/relationships/image" Target="../media/image194.png"/><Relationship Id="rId6" Type="http://schemas.openxmlformats.org/officeDocument/2006/relationships/image" Target="../media/image195.png"/><Relationship Id="rId7" Type="http://schemas.openxmlformats.org/officeDocument/2006/relationships/image" Target="../media/image92.png"/><Relationship Id="rId8" Type="http://schemas.openxmlformats.org/officeDocument/2006/relationships/image" Target="../media/image196.png"/><Relationship Id="rId9" Type="http://schemas.openxmlformats.org/officeDocument/2006/relationships/image" Target="../media/image197.png"/><Relationship Id="rId10" Type="http://schemas.openxmlformats.org/officeDocument/2006/relationships/image" Target="../media/image198.png"/><Relationship Id="rId11" Type="http://schemas.openxmlformats.org/officeDocument/2006/relationships/image" Target="../media/image199.png"/><Relationship Id="rId12" Type="http://schemas.openxmlformats.org/officeDocument/2006/relationships/image" Target="../media/image200.png"/><Relationship Id="rId13" Type="http://schemas.openxmlformats.org/officeDocument/2006/relationships/image" Target="../media/image201.png"/><Relationship Id="rId14" Type="http://schemas.openxmlformats.org/officeDocument/2006/relationships/image" Target="../media/image202.png"/><Relationship Id="rId15" Type="http://schemas.openxmlformats.org/officeDocument/2006/relationships/image" Target="../media/image203.png"/><Relationship Id="rId16" Type="http://schemas.openxmlformats.org/officeDocument/2006/relationships/image" Target="../media/image41.png"/><Relationship Id="rId17" Type="http://schemas.openxmlformats.org/officeDocument/2006/relationships/image" Target="../media/image204.png"/><Relationship Id="rId18" Type="http://schemas.openxmlformats.org/officeDocument/2006/relationships/image" Target="../media/image205.png"/><Relationship Id="rId19" Type="http://schemas.openxmlformats.org/officeDocument/2006/relationships/image" Target="../media/image206.png"/><Relationship Id="rId20" Type="http://schemas.openxmlformats.org/officeDocument/2006/relationships/image" Target="../media/image207.png"/><Relationship Id="rId21" Type="http://schemas.openxmlformats.org/officeDocument/2006/relationships/image" Target="../media/image208.png"/><Relationship Id="rId22" Type="http://schemas.openxmlformats.org/officeDocument/2006/relationships/image" Target="../media/image209.png"/><Relationship Id="rId23" Type="http://schemas.openxmlformats.org/officeDocument/2006/relationships/image" Target="../media/image210.png"/><Relationship Id="rId24" Type="http://schemas.openxmlformats.org/officeDocument/2006/relationships/image" Target="../media/image211.png"/><Relationship Id="rId25" Type="http://schemas.openxmlformats.org/officeDocument/2006/relationships/image" Target="../media/image212.jpg"/><Relationship Id="rId26" Type="http://schemas.openxmlformats.org/officeDocument/2006/relationships/image" Target="../media/image213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4.png"/><Relationship Id="rId3" Type="http://schemas.openxmlformats.org/officeDocument/2006/relationships/image" Target="../media/image215.png"/><Relationship Id="rId4" Type="http://schemas.openxmlformats.org/officeDocument/2006/relationships/image" Target="../media/image9.png"/><Relationship Id="rId5" Type="http://schemas.openxmlformats.org/officeDocument/2006/relationships/image" Target="../media/image216.png"/><Relationship Id="rId6" Type="http://schemas.openxmlformats.org/officeDocument/2006/relationships/image" Target="../media/image217.png"/><Relationship Id="rId7" Type="http://schemas.openxmlformats.org/officeDocument/2006/relationships/image" Target="../media/image218.png"/><Relationship Id="rId8" Type="http://schemas.openxmlformats.org/officeDocument/2006/relationships/image" Target="../media/image219.png"/><Relationship Id="rId9" Type="http://schemas.openxmlformats.org/officeDocument/2006/relationships/image" Target="../media/image220.png"/><Relationship Id="rId10" Type="http://schemas.openxmlformats.org/officeDocument/2006/relationships/image" Target="../media/image221.png"/><Relationship Id="rId11" Type="http://schemas.openxmlformats.org/officeDocument/2006/relationships/image" Target="../media/image41.png"/><Relationship Id="rId12" Type="http://schemas.openxmlformats.org/officeDocument/2006/relationships/image" Target="../media/image222.png"/><Relationship Id="rId13" Type="http://schemas.openxmlformats.org/officeDocument/2006/relationships/image" Target="../media/image223.png"/><Relationship Id="rId14" Type="http://schemas.openxmlformats.org/officeDocument/2006/relationships/image" Target="../media/image224.png"/><Relationship Id="rId15" Type="http://schemas.openxmlformats.org/officeDocument/2006/relationships/image" Target="../media/image92.png"/><Relationship Id="rId16" Type="http://schemas.openxmlformats.org/officeDocument/2006/relationships/image" Target="../media/image225.png"/><Relationship Id="rId17" Type="http://schemas.openxmlformats.org/officeDocument/2006/relationships/image" Target="../media/image226.png"/><Relationship Id="rId18" Type="http://schemas.openxmlformats.org/officeDocument/2006/relationships/image" Target="../media/image227.png"/><Relationship Id="rId19" Type="http://schemas.openxmlformats.org/officeDocument/2006/relationships/image" Target="../media/image228.png"/><Relationship Id="rId20" Type="http://schemas.openxmlformats.org/officeDocument/2006/relationships/image" Target="../media/image229.png"/><Relationship Id="rId21" Type="http://schemas.openxmlformats.org/officeDocument/2006/relationships/image" Target="../media/image230.png"/><Relationship Id="rId22" Type="http://schemas.openxmlformats.org/officeDocument/2006/relationships/image" Target="../media/image231.png"/><Relationship Id="rId23" Type="http://schemas.openxmlformats.org/officeDocument/2006/relationships/image" Target="../media/image232.jpg"/><Relationship Id="rId24" Type="http://schemas.openxmlformats.org/officeDocument/2006/relationships/image" Target="../media/image233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4.png"/><Relationship Id="rId3" Type="http://schemas.openxmlformats.org/officeDocument/2006/relationships/image" Target="../media/image235.png"/><Relationship Id="rId4" Type="http://schemas.openxmlformats.org/officeDocument/2006/relationships/image" Target="../media/image9.png"/><Relationship Id="rId5" Type="http://schemas.openxmlformats.org/officeDocument/2006/relationships/image" Target="../media/image236.png"/><Relationship Id="rId6" Type="http://schemas.openxmlformats.org/officeDocument/2006/relationships/image" Target="../media/image237.png"/><Relationship Id="rId7" Type="http://schemas.openxmlformats.org/officeDocument/2006/relationships/image" Target="../media/image41.png"/><Relationship Id="rId8" Type="http://schemas.openxmlformats.org/officeDocument/2006/relationships/image" Target="../media/image238.png"/><Relationship Id="rId9" Type="http://schemas.openxmlformats.org/officeDocument/2006/relationships/image" Target="../media/image223.png"/><Relationship Id="rId10" Type="http://schemas.openxmlformats.org/officeDocument/2006/relationships/image" Target="../media/image239.png"/><Relationship Id="rId11" Type="http://schemas.openxmlformats.org/officeDocument/2006/relationships/image" Target="../media/image240.png"/><Relationship Id="rId12" Type="http://schemas.openxmlformats.org/officeDocument/2006/relationships/image" Target="../media/image241.png"/><Relationship Id="rId13" Type="http://schemas.openxmlformats.org/officeDocument/2006/relationships/image" Target="../media/image242.png"/><Relationship Id="rId14" Type="http://schemas.openxmlformats.org/officeDocument/2006/relationships/image" Target="../media/image243.png"/><Relationship Id="rId15" Type="http://schemas.openxmlformats.org/officeDocument/2006/relationships/image" Target="../media/image244.png"/><Relationship Id="rId16" Type="http://schemas.openxmlformats.org/officeDocument/2006/relationships/image" Target="../media/image245.png"/><Relationship Id="rId17" Type="http://schemas.openxmlformats.org/officeDocument/2006/relationships/image" Target="../media/image246.jpg"/><Relationship Id="rId18" Type="http://schemas.openxmlformats.org/officeDocument/2006/relationships/image" Target="../media/image247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4.png"/><Relationship Id="rId3" Type="http://schemas.openxmlformats.org/officeDocument/2006/relationships/image" Target="../media/image248.png"/><Relationship Id="rId4" Type="http://schemas.openxmlformats.org/officeDocument/2006/relationships/image" Target="../media/image9.png"/><Relationship Id="rId5" Type="http://schemas.openxmlformats.org/officeDocument/2006/relationships/image" Target="../media/image249.png"/><Relationship Id="rId6" Type="http://schemas.openxmlformats.org/officeDocument/2006/relationships/image" Target="../media/image250.png"/><Relationship Id="rId7" Type="http://schemas.openxmlformats.org/officeDocument/2006/relationships/image" Target="../media/image251.png"/><Relationship Id="rId8" Type="http://schemas.openxmlformats.org/officeDocument/2006/relationships/image" Target="../media/image252.png"/><Relationship Id="rId9" Type="http://schemas.openxmlformats.org/officeDocument/2006/relationships/image" Target="../media/image253.png"/><Relationship Id="rId10" Type="http://schemas.openxmlformats.org/officeDocument/2006/relationships/image" Target="../media/image254.png"/><Relationship Id="rId11" Type="http://schemas.openxmlformats.org/officeDocument/2006/relationships/image" Target="../media/image41.png"/><Relationship Id="rId12" Type="http://schemas.openxmlformats.org/officeDocument/2006/relationships/image" Target="../media/image255.png"/><Relationship Id="rId13" Type="http://schemas.openxmlformats.org/officeDocument/2006/relationships/image" Target="../media/image256.png"/><Relationship Id="rId14" Type="http://schemas.openxmlformats.org/officeDocument/2006/relationships/image" Target="../media/image257.png"/><Relationship Id="rId15" Type="http://schemas.openxmlformats.org/officeDocument/2006/relationships/image" Target="../media/image258.png"/><Relationship Id="rId16" Type="http://schemas.openxmlformats.org/officeDocument/2006/relationships/image" Target="../media/image259.png"/><Relationship Id="rId17" Type="http://schemas.openxmlformats.org/officeDocument/2006/relationships/image" Target="../media/image182.png"/><Relationship Id="rId18" Type="http://schemas.openxmlformats.org/officeDocument/2006/relationships/image" Target="../media/image260.png"/><Relationship Id="rId19" Type="http://schemas.openxmlformats.org/officeDocument/2006/relationships/image" Target="../media/image261.png"/><Relationship Id="rId20" Type="http://schemas.openxmlformats.org/officeDocument/2006/relationships/image" Target="../media/image262.jpg"/><Relationship Id="rId21" Type="http://schemas.openxmlformats.org/officeDocument/2006/relationships/image" Target="../media/image263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4.png"/><Relationship Id="rId3" Type="http://schemas.openxmlformats.org/officeDocument/2006/relationships/image" Target="../media/image264.png"/><Relationship Id="rId4" Type="http://schemas.openxmlformats.org/officeDocument/2006/relationships/image" Target="../media/image9.png"/><Relationship Id="rId5" Type="http://schemas.openxmlformats.org/officeDocument/2006/relationships/image" Target="../media/image265.png"/><Relationship Id="rId6" Type="http://schemas.openxmlformats.org/officeDocument/2006/relationships/image" Target="../media/image92.png"/><Relationship Id="rId7" Type="http://schemas.openxmlformats.org/officeDocument/2006/relationships/image" Target="../media/image266.png"/><Relationship Id="rId8" Type="http://schemas.openxmlformats.org/officeDocument/2006/relationships/image" Target="../media/image267.png"/><Relationship Id="rId9" Type="http://schemas.openxmlformats.org/officeDocument/2006/relationships/image" Target="../media/image268.png"/><Relationship Id="rId10" Type="http://schemas.openxmlformats.org/officeDocument/2006/relationships/image" Target="../media/image41.png"/><Relationship Id="rId11" Type="http://schemas.openxmlformats.org/officeDocument/2006/relationships/image" Target="../media/image269.png"/><Relationship Id="rId12" Type="http://schemas.openxmlformats.org/officeDocument/2006/relationships/image" Target="../media/image270.png"/><Relationship Id="rId13" Type="http://schemas.openxmlformats.org/officeDocument/2006/relationships/image" Target="../media/image271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4.png"/><Relationship Id="rId3" Type="http://schemas.openxmlformats.org/officeDocument/2006/relationships/image" Target="../media/image272.png"/><Relationship Id="rId4" Type="http://schemas.openxmlformats.org/officeDocument/2006/relationships/image" Target="../media/image9.png"/><Relationship Id="rId5" Type="http://schemas.openxmlformats.org/officeDocument/2006/relationships/image" Target="../media/image273.png"/><Relationship Id="rId6" Type="http://schemas.openxmlformats.org/officeDocument/2006/relationships/image" Target="../media/image274.png"/><Relationship Id="rId7" Type="http://schemas.openxmlformats.org/officeDocument/2006/relationships/image" Target="../media/image275.png"/><Relationship Id="rId8" Type="http://schemas.openxmlformats.org/officeDocument/2006/relationships/image" Target="../media/image276.png"/><Relationship Id="rId9" Type="http://schemas.openxmlformats.org/officeDocument/2006/relationships/image" Target="../media/image277.png"/><Relationship Id="rId10" Type="http://schemas.openxmlformats.org/officeDocument/2006/relationships/image" Target="../media/image278.png"/><Relationship Id="rId11" Type="http://schemas.openxmlformats.org/officeDocument/2006/relationships/image" Target="../media/image279.png"/><Relationship Id="rId12" Type="http://schemas.openxmlformats.org/officeDocument/2006/relationships/image" Target="../media/image280.png"/><Relationship Id="rId13" Type="http://schemas.openxmlformats.org/officeDocument/2006/relationships/image" Target="../media/image281.png"/><Relationship Id="rId14" Type="http://schemas.openxmlformats.org/officeDocument/2006/relationships/image" Target="../media/image282.png"/><Relationship Id="rId15" Type="http://schemas.openxmlformats.org/officeDocument/2006/relationships/image" Target="../media/image283.png"/><Relationship Id="rId16" Type="http://schemas.openxmlformats.org/officeDocument/2006/relationships/image" Target="../media/image41.png"/><Relationship Id="rId17" Type="http://schemas.openxmlformats.org/officeDocument/2006/relationships/image" Target="../media/image284.png"/><Relationship Id="rId18" Type="http://schemas.openxmlformats.org/officeDocument/2006/relationships/image" Target="../media/image285.png"/><Relationship Id="rId19" Type="http://schemas.openxmlformats.org/officeDocument/2006/relationships/image" Target="../media/image286.png"/><Relationship Id="rId20" Type="http://schemas.openxmlformats.org/officeDocument/2006/relationships/image" Target="../media/image287.png"/><Relationship Id="rId21" Type="http://schemas.openxmlformats.org/officeDocument/2006/relationships/image" Target="../media/image288.png"/><Relationship Id="rId22" Type="http://schemas.openxmlformats.org/officeDocument/2006/relationships/image" Target="../media/image289.png"/><Relationship Id="rId23" Type="http://schemas.openxmlformats.org/officeDocument/2006/relationships/image" Target="../media/image290.png"/><Relationship Id="rId24" Type="http://schemas.openxmlformats.org/officeDocument/2006/relationships/image" Target="../media/image291.png"/><Relationship Id="rId25" Type="http://schemas.openxmlformats.org/officeDocument/2006/relationships/image" Target="../media/image292.png"/><Relationship Id="rId26" Type="http://schemas.openxmlformats.org/officeDocument/2006/relationships/image" Target="../media/image293.png"/><Relationship Id="rId27" Type="http://schemas.openxmlformats.org/officeDocument/2006/relationships/image" Target="../media/image294.png"/><Relationship Id="rId28" Type="http://schemas.openxmlformats.org/officeDocument/2006/relationships/image" Target="../media/image295.png"/><Relationship Id="rId29" Type="http://schemas.openxmlformats.org/officeDocument/2006/relationships/image" Target="../media/image296.png"/><Relationship Id="rId30" Type="http://schemas.openxmlformats.org/officeDocument/2006/relationships/image" Target="../media/image297.png"/><Relationship Id="rId31" Type="http://schemas.openxmlformats.org/officeDocument/2006/relationships/image" Target="../media/image298.jpg"/><Relationship Id="rId32" Type="http://schemas.openxmlformats.org/officeDocument/2006/relationships/image" Target="../media/image299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4.png"/><Relationship Id="rId3" Type="http://schemas.openxmlformats.org/officeDocument/2006/relationships/image" Target="../media/image300.png"/><Relationship Id="rId4" Type="http://schemas.openxmlformats.org/officeDocument/2006/relationships/image" Target="../media/image9.png"/><Relationship Id="rId5" Type="http://schemas.openxmlformats.org/officeDocument/2006/relationships/image" Target="../media/image301.png"/><Relationship Id="rId6" Type="http://schemas.openxmlformats.org/officeDocument/2006/relationships/image" Target="../media/image302.png"/><Relationship Id="rId7" Type="http://schemas.openxmlformats.org/officeDocument/2006/relationships/image" Target="../media/image303.png"/><Relationship Id="rId8" Type="http://schemas.openxmlformats.org/officeDocument/2006/relationships/image" Target="../media/image304.png"/><Relationship Id="rId9" Type="http://schemas.openxmlformats.org/officeDocument/2006/relationships/image" Target="../media/image305.png"/><Relationship Id="rId10" Type="http://schemas.openxmlformats.org/officeDocument/2006/relationships/image" Target="../media/image306.png"/><Relationship Id="rId11" Type="http://schemas.openxmlformats.org/officeDocument/2006/relationships/image" Target="../media/image307.png"/><Relationship Id="rId12" Type="http://schemas.openxmlformats.org/officeDocument/2006/relationships/image" Target="../media/image41.png"/><Relationship Id="rId13" Type="http://schemas.openxmlformats.org/officeDocument/2006/relationships/image" Target="../media/image308.png"/><Relationship Id="rId14" Type="http://schemas.openxmlformats.org/officeDocument/2006/relationships/image" Target="../media/image116.png"/><Relationship Id="rId15" Type="http://schemas.openxmlformats.org/officeDocument/2006/relationships/image" Target="../media/image309.png"/><Relationship Id="rId16" Type="http://schemas.openxmlformats.org/officeDocument/2006/relationships/image" Target="../media/image310.png"/><Relationship Id="rId17" Type="http://schemas.openxmlformats.org/officeDocument/2006/relationships/image" Target="../media/image311.png"/><Relationship Id="rId18" Type="http://schemas.openxmlformats.org/officeDocument/2006/relationships/image" Target="../media/image312.png"/><Relationship Id="rId19" Type="http://schemas.openxmlformats.org/officeDocument/2006/relationships/image" Target="../media/image313.png"/><Relationship Id="rId20" Type="http://schemas.openxmlformats.org/officeDocument/2006/relationships/image" Target="../media/image314.png"/><Relationship Id="rId21" Type="http://schemas.openxmlformats.org/officeDocument/2006/relationships/image" Target="../media/image315.png"/><Relationship Id="rId22" Type="http://schemas.openxmlformats.org/officeDocument/2006/relationships/image" Target="../media/image316.png"/><Relationship Id="rId23" Type="http://schemas.openxmlformats.org/officeDocument/2006/relationships/image" Target="../media/image317.png"/><Relationship Id="rId24" Type="http://schemas.openxmlformats.org/officeDocument/2006/relationships/image" Target="../media/image318.png"/><Relationship Id="rId25" Type="http://schemas.openxmlformats.org/officeDocument/2006/relationships/image" Target="../media/image319.png"/><Relationship Id="rId26" Type="http://schemas.openxmlformats.org/officeDocument/2006/relationships/image" Target="../media/image320.jpg"/><Relationship Id="rId27" Type="http://schemas.openxmlformats.org/officeDocument/2006/relationships/image" Target="../media/image321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2.png"/><Relationship Id="rId3" Type="http://schemas.openxmlformats.org/officeDocument/2006/relationships/image" Target="../media/image323.png"/><Relationship Id="rId4" Type="http://schemas.openxmlformats.org/officeDocument/2006/relationships/image" Target="../media/image9.png"/><Relationship Id="rId5" Type="http://schemas.openxmlformats.org/officeDocument/2006/relationships/image" Target="../media/image324.png"/><Relationship Id="rId6" Type="http://schemas.openxmlformats.org/officeDocument/2006/relationships/image" Target="../media/image325.png"/><Relationship Id="rId7" Type="http://schemas.openxmlformats.org/officeDocument/2006/relationships/image" Target="../media/image326.png"/><Relationship Id="rId8" Type="http://schemas.openxmlformats.org/officeDocument/2006/relationships/image" Target="../media/image41.png"/><Relationship Id="rId9" Type="http://schemas.openxmlformats.org/officeDocument/2006/relationships/image" Target="../media/image327.png"/><Relationship Id="rId10" Type="http://schemas.openxmlformats.org/officeDocument/2006/relationships/image" Target="../media/image328.png"/><Relationship Id="rId11" Type="http://schemas.openxmlformats.org/officeDocument/2006/relationships/image" Target="../media/image329.jp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0.png"/><Relationship Id="rId3" Type="http://schemas.openxmlformats.org/officeDocument/2006/relationships/image" Target="../media/image331.png"/><Relationship Id="rId4" Type="http://schemas.openxmlformats.org/officeDocument/2006/relationships/image" Target="../media/image9.png"/><Relationship Id="rId5" Type="http://schemas.openxmlformats.org/officeDocument/2006/relationships/image" Target="../media/image332.png"/><Relationship Id="rId6" Type="http://schemas.openxmlformats.org/officeDocument/2006/relationships/image" Target="../media/image333.png"/><Relationship Id="rId7" Type="http://schemas.openxmlformats.org/officeDocument/2006/relationships/image" Target="../media/image334.png"/><Relationship Id="rId8" Type="http://schemas.openxmlformats.org/officeDocument/2006/relationships/image" Target="../media/image335.png"/><Relationship Id="rId9" Type="http://schemas.openxmlformats.org/officeDocument/2006/relationships/image" Target="../media/image336.png"/><Relationship Id="rId10" Type="http://schemas.openxmlformats.org/officeDocument/2006/relationships/image" Target="../media/image337.png"/><Relationship Id="rId11" Type="http://schemas.openxmlformats.org/officeDocument/2006/relationships/image" Target="../media/image338.png"/><Relationship Id="rId12" Type="http://schemas.openxmlformats.org/officeDocument/2006/relationships/image" Target="../media/image339.png"/><Relationship Id="rId13" Type="http://schemas.openxmlformats.org/officeDocument/2006/relationships/image" Target="../media/image340.png"/><Relationship Id="rId14" Type="http://schemas.openxmlformats.org/officeDocument/2006/relationships/image" Target="../media/image41.png"/><Relationship Id="rId15" Type="http://schemas.openxmlformats.org/officeDocument/2006/relationships/image" Target="../media/image341.png"/><Relationship Id="rId16" Type="http://schemas.openxmlformats.org/officeDocument/2006/relationships/image" Target="../media/image342.png"/><Relationship Id="rId17" Type="http://schemas.openxmlformats.org/officeDocument/2006/relationships/image" Target="../media/image343.png"/><Relationship Id="rId18" Type="http://schemas.openxmlformats.org/officeDocument/2006/relationships/image" Target="../media/image344.png"/><Relationship Id="rId19" Type="http://schemas.openxmlformats.org/officeDocument/2006/relationships/image" Target="../media/image345.png"/><Relationship Id="rId20" Type="http://schemas.openxmlformats.org/officeDocument/2006/relationships/image" Target="../media/image346.png"/><Relationship Id="rId21" Type="http://schemas.openxmlformats.org/officeDocument/2006/relationships/image" Target="../media/image347.png"/><Relationship Id="rId22" Type="http://schemas.openxmlformats.org/officeDocument/2006/relationships/image" Target="../media/image348.png"/><Relationship Id="rId23" Type="http://schemas.openxmlformats.org/officeDocument/2006/relationships/image" Target="../media/image349.png"/><Relationship Id="rId24" Type="http://schemas.openxmlformats.org/officeDocument/2006/relationships/image" Target="../media/image350.jpg"/><Relationship Id="rId25" Type="http://schemas.openxmlformats.org/officeDocument/2006/relationships/image" Target="../media/image351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3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33.png"/><Relationship Id="rId10" Type="http://schemas.openxmlformats.org/officeDocument/2006/relationships/image" Target="../media/image9.png"/><Relationship Id="rId11" Type="http://schemas.openxmlformats.org/officeDocument/2006/relationships/image" Target="../media/image34.png"/><Relationship Id="rId12" Type="http://schemas.openxmlformats.org/officeDocument/2006/relationships/image" Target="../media/image35.png"/><Relationship Id="rId13" Type="http://schemas.openxmlformats.org/officeDocument/2006/relationships/image" Target="../media/image36.png"/><Relationship Id="rId14" Type="http://schemas.openxmlformats.org/officeDocument/2006/relationships/image" Target="../media/image37.png"/><Relationship Id="rId15" Type="http://schemas.openxmlformats.org/officeDocument/2006/relationships/image" Target="../media/image38.png"/><Relationship Id="rId16" Type="http://schemas.openxmlformats.org/officeDocument/2006/relationships/image" Target="../media/image39.png"/><Relationship Id="rId17" Type="http://schemas.openxmlformats.org/officeDocument/2006/relationships/image" Target="../media/image40.png"/><Relationship Id="rId18" Type="http://schemas.openxmlformats.org/officeDocument/2006/relationships/image" Target="../media/image41.png"/><Relationship Id="rId19" Type="http://schemas.openxmlformats.org/officeDocument/2006/relationships/image" Target="../media/image42.png"/><Relationship Id="rId20" Type="http://schemas.openxmlformats.org/officeDocument/2006/relationships/image" Target="../media/image43.png"/><Relationship Id="rId21" Type="http://schemas.openxmlformats.org/officeDocument/2006/relationships/image" Target="../media/image44.png"/><Relationship Id="rId22" Type="http://schemas.openxmlformats.org/officeDocument/2006/relationships/image" Target="../media/image45.png"/><Relationship Id="rId23" Type="http://schemas.openxmlformats.org/officeDocument/2006/relationships/image" Target="../media/image46.png"/><Relationship Id="rId24" Type="http://schemas.openxmlformats.org/officeDocument/2006/relationships/image" Target="../media/image47.png"/><Relationship Id="rId25" Type="http://schemas.openxmlformats.org/officeDocument/2006/relationships/image" Target="../media/image48.jpg"/><Relationship Id="rId26" Type="http://schemas.openxmlformats.org/officeDocument/2006/relationships/image" Target="../media/image49.jp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52.png"/><Relationship Id="rId3" Type="http://schemas.openxmlformats.org/officeDocument/2006/relationships/image" Target="../media/image353.png"/><Relationship Id="rId4" Type="http://schemas.openxmlformats.org/officeDocument/2006/relationships/image" Target="../media/image9.png"/><Relationship Id="rId5" Type="http://schemas.openxmlformats.org/officeDocument/2006/relationships/image" Target="../media/image354.png"/><Relationship Id="rId6" Type="http://schemas.openxmlformats.org/officeDocument/2006/relationships/image" Target="../media/image355.png"/><Relationship Id="rId7" Type="http://schemas.openxmlformats.org/officeDocument/2006/relationships/image" Target="../media/image356.png"/><Relationship Id="rId8" Type="http://schemas.openxmlformats.org/officeDocument/2006/relationships/image" Target="../media/image41.png"/><Relationship Id="rId9" Type="http://schemas.openxmlformats.org/officeDocument/2006/relationships/image" Target="../media/image357.png"/><Relationship Id="rId10" Type="http://schemas.openxmlformats.org/officeDocument/2006/relationships/image" Target="../media/image358.png"/><Relationship Id="rId11" Type="http://schemas.openxmlformats.org/officeDocument/2006/relationships/image" Target="../media/image359.png"/><Relationship Id="rId12" Type="http://schemas.openxmlformats.org/officeDocument/2006/relationships/image" Target="../media/image360.png"/><Relationship Id="rId13" Type="http://schemas.openxmlformats.org/officeDocument/2006/relationships/image" Target="../media/image361.png"/><Relationship Id="rId14" Type="http://schemas.openxmlformats.org/officeDocument/2006/relationships/image" Target="../media/image362.png"/><Relationship Id="rId15" Type="http://schemas.openxmlformats.org/officeDocument/2006/relationships/image" Target="../media/image363.png"/><Relationship Id="rId16" Type="http://schemas.openxmlformats.org/officeDocument/2006/relationships/image" Target="../media/image364.png"/><Relationship Id="rId17" Type="http://schemas.openxmlformats.org/officeDocument/2006/relationships/image" Target="../media/image365.png"/><Relationship Id="rId18" Type="http://schemas.openxmlformats.org/officeDocument/2006/relationships/image" Target="../media/image366.png"/><Relationship Id="rId19" Type="http://schemas.openxmlformats.org/officeDocument/2006/relationships/image" Target="../media/image367.png"/><Relationship Id="rId20" Type="http://schemas.openxmlformats.org/officeDocument/2006/relationships/image" Target="../media/image368.png"/><Relationship Id="rId21" Type="http://schemas.openxmlformats.org/officeDocument/2006/relationships/image" Target="../media/image369.png"/><Relationship Id="rId22" Type="http://schemas.openxmlformats.org/officeDocument/2006/relationships/image" Target="../media/image370.png"/><Relationship Id="rId23" Type="http://schemas.openxmlformats.org/officeDocument/2006/relationships/image" Target="../media/image371.png"/><Relationship Id="rId24" Type="http://schemas.openxmlformats.org/officeDocument/2006/relationships/image" Target="../media/image372.png"/><Relationship Id="rId25" Type="http://schemas.openxmlformats.org/officeDocument/2006/relationships/image" Target="../media/image373.jpg"/><Relationship Id="rId26" Type="http://schemas.openxmlformats.org/officeDocument/2006/relationships/image" Target="../media/image374.jp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52.png"/><Relationship Id="rId3" Type="http://schemas.openxmlformats.org/officeDocument/2006/relationships/image" Target="../media/image375.png"/><Relationship Id="rId4" Type="http://schemas.openxmlformats.org/officeDocument/2006/relationships/image" Target="../media/image9.png"/><Relationship Id="rId5" Type="http://schemas.openxmlformats.org/officeDocument/2006/relationships/image" Target="../media/image376.png"/><Relationship Id="rId6" Type="http://schemas.openxmlformats.org/officeDocument/2006/relationships/image" Target="../media/image377.png"/><Relationship Id="rId7" Type="http://schemas.openxmlformats.org/officeDocument/2006/relationships/image" Target="../media/image378.png"/><Relationship Id="rId8" Type="http://schemas.openxmlformats.org/officeDocument/2006/relationships/image" Target="../media/image379.png"/><Relationship Id="rId9" Type="http://schemas.openxmlformats.org/officeDocument/2006/relationships/image" Target="../media/image380.png"/><Relationship Id="rId10" Type="http://schemas.openxmlformats.org/officeDocument/2006/relationships/image" Target="../media/image381.png"/><Relationship Id="rId11" Type="http://schemas.openxmlformats.org/officeDocument/2006/relationships/image" Target="../media/image382.png"/><Relationship Id="rId12" Type="http://schemas.openxmlformats.org/officeDocument/2006/relationships/image" Target="../media/image383.png"/><Relationship Id="rId13" Type="http://schemas.openxmlformats.org/officeDocument/2006/relationships/image" Target="../media/image384.png"/><Relationship Id="rId14" Type="http://schemas.openxmlformats.org/officeDocument/2006/relationships/image" Target="../media/image385.png"/><Relationship Id="rId15" Type="http://schemas.openxmlformats.org/officeDocument/2006/relationships/image" Target="../media/image386.png"/><Relationship Id="rId16" Type="http://schemas.openxmlformats.org/officeDocument/2006/relationships/image" Target="../media/image387.png"/><Relationship Id="rId17" Type="http://schemas.openxmlformats.org/officeDocument/2006/relationships/image" Target="../media/image388.png"/><Relationship Id="rId18" Type="http://schemas.openxmlformats.org/officeDocument/2006/relationships/image" Target="../media/image389.png"/><Relationship Id="rId19" Type="http://schemas.openxmlformats.org/officeDocument/2006/relationships/image" Target="../media/image41.png"/><Relationship Id="rId20" Type="http://schemas.openxmlformats.org/officeDocument/2006/relationships/image" Target="../media/image390.png"/><Relationship Id="rId21" Type="http://schemas.openxmlformats.org/officeDocument/2006/relationships/image" Target="../media/image391.png"/><Relationship Id="rId22" Type="http://schemas.openxmlformats.org/officeDocument/2006/relationships/image" Target="../media/image392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3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0.png"/><Relationship Id="rId7" Type="http://schemas.openxmlformats.org/officeDocument/2006/relationships/image" Target="../media/image6.png"/><Relationship Id="rId8" Type="http://schemas.openxmlformats.org/officeDocument/2006/relationships/image" Target="../media/image51.png"/><Relationship Id="rId9" Type="http://schemas.openxmlformats.org/officeDocument/2006/relationships/image" Target="../media/image52.png"/><Relationship Id="rId10" Type="http://schemas.openxmlformats.org/officeDocument/2006/relationships/image" Target="../media/image9.png"/><Relationship Id="rId11" Type="http://schemas.openxmlformats.org/officeDocument/2006/relationships/image" Target="../media/image53.png"/><Relationship Id="rId12" Type="http://schemas.openxmlformats.org/officeDocument/2006/relationships/image" Target="../media/image54.png"/><Relationship Id="rId13" Type="http://schemas.openxmlformats.org/officeDocument/2006/relationships/image" Target="../media/image55.png"/><Relationship Id="rId14" Type="http://schemas.openxmlformats.org/officeDocument/2006/relationships/image" Target="../media/image56.png"/><Relationship Id="rId15" Type="http://schemas.openxmlformats.org/officeDocument/2006/relationships/image" Target="../media/image57.png"/><Relationship Id="rId16" Type="http://schemas.openxmlformats.org/officeDocument/2006/relationships/image" Target="../media/image41.png"/><Relationship Id="rId17" Type="http://schemas.openxmlformats.org/officeDocument/2006/relationships/image" Target="../media/image58.png"/><Relationship Id="rId18" Type="http://schemas.openxmlformats.org/officeDocument/2006/relationships/image" Target="../media/image59.png"/><Relationship Id="rId19" Type="http://schemas.openxmlformats.org/officeDocument/2006/relationships/image" Target="../media/image60.png"/><Relationship Id="rId20" Type="http://schemas.openxmlformats.org/officeDocument/2006/relationships/image" Target="../media/image61.png"/><Relationship Id="rId21" Type="http://schemas.openxmlformats.org/officeDocument/2006/relationships/image" Target="../media/image62.png"/><Relationship Id="rId22" Type="http://schemas.openxmlformats.org/officeDocument/2006/relationships/image" Target="../media/image63.png"/><Relationship Id="rId23" Type="http://schemas.openxmlformats.org/officeDocument/2006/relationships/image" Target="../media/image64.png"/><Relationship Id="rId24" Type="http://schemas.openxmlformats.org/officeDocument/2006/relationships/image" Target="../media/image65.jpg"/><Relationship Id="rId25" Type="http://schemas.openxmlformats.org/officeDocument/2006/relationships/image" Target="../media/image66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32.png"/><Relationship Id="rId4" Type="http://schemas.openxmlformats.org/officeDocument/2006/relationships/image" Target="../media/image67.png"/><Relationship Id="rId5" Type="http://schemas.openxmlformats.org/officeDocument/2006/relationships/image" Target="../media/image4.png"/><Relationship Id="rId6" Type="http://schemas.openxmlformats.org/officeDocument/2006/relationships/image" Target="../media/image50.png"/><Relationship Id="rId7" Type="http://schemas.openxmlformats.org/officeDocument/2006/relationships/image" Target="../media/image6.png"/><Relationship Id="rId8" Type="http://schemas.openxmlformats.org/officeDocument/2006/relationships/image" Target="../media/image51.png"/><Relationship Id="rId9" Type="http://schemas.openxmlformats.org/officeDocument/2006/relationships/image" Target="../media/image68.png"/><Relationship Id="rId10" Type="http://schemas.openxmlformats.org/officeDocument/2006/relationships/image" Target="../media/image9.png"/><Relationship Id="rId11" Type="http://schemas.openxmlformats.org/officeDocument/2006/relationships/image" Target="../media/image69.png"/><Relationship Id="rId12" Type="http://schemas.openxmlformats.org/officeDocument/2006/relationships/image" Target="../media/image70.png"/><Relationship Id="rId13" Type="http://schemas.openxmlformats.org/officeDocument/2006/relationships/image" Target="../media/image71.png"/><Relationship Id="rId14" Type="http://schemas.openxmlformats.org/officeDocument/2006/relationships/image" Target="../media/image72.png"/><Relationship Id="rId15" Type="http://schemas.openxmlformats.org/officeDocument/2006/relationships/image" Target="../media/image73.png"/><Relationship Id="rId16" Type="http://schemas.openxmlformats.org/officeDocument/2006/relationships/image" Target="../media/image74.png"/><Relationship Id="rId17" Type="http://schemas.openxmlformats.org/officeDocument/2006/relationships/image" Target="../media/image75.png"/><Relationship Id="rId18" Type="http://schemas.openxmlformats.org/officeDocument/2006/relationships/image" Target="../media/image76.png"/><Relationship Id="rId19" Type="http://schemas.openxmlformats.org/officeDocument/2006/relationships/image" Target="../media/image41.png"/><Relationship Id="rId20" Type="http://schemas.openxmlformats.org/officeDocument/2006/relationships/image" Target="../media/image77.png"/><Relationship Id="rId21" Type="http://schemas.openxmlformats.org/officeDocument/2006/relationships/image" Target="../media/image78.png"/><Relationship Id="rId22" Type="http://schemas.openxmlformats.org/officeDocument/2006/relationships/image" Target="../media/image79.png"/><Relationship Id="rId23" Type="http://schemas.openxmlformats.org/officeDocument/2006/relationships/image" Target="../media/image80.png"/><Relationship Id="rId24" Type="http://schemas.openxmlformats.org/officeDocument/2006/relationships/image" Target="../media/image81.png"/><Relationship Id="rId25" Type="http://schemas.openxmlformats.org/officeDocument/2006/relationships/image" Target="../media/image82.png"/><Relationship Id="rId26" Type="http://schemas.openxmlformats.org/officeDocument/2006/relationships/image" Target="../media/image83.png"/><Relationship Id="rId27" Type="http://schemas.openxmlformats.org/officeDocument/2006/relationships/image" Target="../media/image84.jpg"/><Relationship Id="rId28" Type="http://schemas.openxmlformats.org/officeDocument/2006/relationships/image" Target="../media/image85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32.png"/><Relationship Id="rId4" Type="http://schemas.openxmlformats.org/officeDocument/2006/relationships/image" Target="../media/image86.png"/><Relationship Id="rId5" Type="http://schemas.openxmlformats.org/officeDocument/2006/relationships/image" Target="../media/image87.png"/><Relationship Id="rId6" Type="http://schemas.openxmlformats.org/officeDocument/2006/relationships/image" Target="../media/image50.png"/><Relationship Id="rId7" Type="http://schemas.openxmlformats.org/officeDocument/2006/relationships/image" Target="../media/image6.png"/><Relationship Id="rId8" Type="http://schemas.openxmlformats.org/officeDocument/2006/relationships/image" Target="../media/image88.png"/><Relationship Id="rId9" Type="http://schemas.openxmlformats.org/officeDocument/2006/relationships/image" Target="../media/image89.png"/><Relationship Id="rId10" Type="http://schemas.openxmlformats.org/officeDocument/2006/relationships/image" Target="../media/image9.png"/><Relationship Id="rId11" Type="http://schemas.openxmlformats.org/officeDocument/2006/relationships/image" Target="../media/image90.png"/><Relationship Id="rId12" Type="http://schemas.openxmlformats.org/officeDocument/2006/relationships/image" Target="../media/image91.png"/><Relationship Id="rId13" Type="http://schemas.openxmlformats.org/officeDocument/2006/relationships/image" Target="../media/image92.png"/><Relationship Id="rId14" Type="http://schemas.openxmlformats.org/officeDocument/2006/relationships/image" Target="../media/image93.png"/><Relationship Id="rId15" Type="http://schemas.openxmlformats.org/officeDocument/2006/relationships/image" Target="../media/image94.png"/><Relationship Id="rId16" Type="http://schemas.openxmlformats.org/officeDocument/2006/relationships/image" Target="../media/image41.png"/><Relationship Id="rId17" Type="http://schemas.openxmlformats.org/officeDocument/2006/relationships/image" Target="../media/image95.png"/><Relationship Id="rId18" Type="http://schemas.openxmlformats.org/officeDocument/2006/relationships/image" Target="../media/image96.png"/><Relationship Id="rId19" Type="http://schemas.openxmlformats.org/officeDocument/2006/relationships/image" Target="../media/image97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32.png"/><Relationship Id="rId4" Type="http://schemas.openxmlformats.org/officeDocument/2006/relationships/image" Target="../media/image86.png"/><Relationship Id="rId5" Type="http://schemas.openxmlformats.org/officeDocument/2006/relationships/image" Target="../media/image98.png"/><Relationship Id="rId6" Type="http://schemas.openxmlformats.org/officeDocument/2006/relationships/image" Target="../media/image99.png"/><Relationship Id="rId7" Type="http://schemas.openxmlformats.org/officeDocument/2006/relationships/image" Target="../media/image6.png"/><Relationship Id="rId8" Type="http://schemas.openxmlformats.org/officeDocument/2006/relationships/image" Target="../media/image100.png"/><Relationship Id="rId9" Type="http://schemas.openxmlformats.org/officeDocument/2006/relationships/image" Target="../media/image101.png"/><Relationship Id="rId10" Type="http://schemas.openxmlformats.org/officeDocument/2006/relationships/image" Target="../media/image9.png"/><Relationship Id="rId11" Type="http://schemas.openxmlformats.org/officeDocument/2006/relationships/image" Target="../media/image102.png"/><Relationship Id="rId12" Type="http://schemas.openxmlformats.org/officeDocument/2006/relationships/image" Target="../media/image103.png"/><Relationship Id="rId13" Type="http://schemas.openxmlformats.org/officeDocument/2006/relationships/image" Target="../media/image104.png"/><Relationship Id="rId14" Type="http://schemas.openxmlformats.org/officeDocument/2006/relationships/image" Target="../media/image105.png"/><Relationship Id="rId15" Type="http://schemas.openxmlformats.org/officeDocument/2006/relationships/image" Target="../media/image106.png"/><Relationship Id="rId16" Type="http://schemas.openxmlformats.org/officeDocument/2006/relationships/image" Target="../media/image107.png"/><Relationship Id="rId17" Type="http://schemas.openxmlformats.org/officeDocument/2006/relationships/image" Target="../media/image108.png"/><Relationship Id="rId18" Type="http://schemas.openxmlformats.org/officeDocument/2006/relationships/image" Target="../media/image109.png"/><Relationship Id="rId19" Type="http://schemas.openxmlformats.org/officeDocument/2006/relationships/image" Target="../media/image110.png"/><Relationship Id="rId20" Type="http://schemas.openxmlformats.org/officeDocument/2006/relationships/image" Target="../media/image111.png"/><Relationship Id="rId21" Type="http://schemas.openxmlformats.org/officeDocument/2006/relationships/image" Target="../media/image112.png"/><Relationship Id="rId22" Type="http://schemas.openxmlformats.org/officeDocument/2006/relationships/image" Target="../media/image113.png"/><Relationship Id="rId23" Type="http://schemas.openxmlformats.org/officeDocument/2006/relationships/image" Target="../media/image114.png"/><Relationship Id="rId24" Type="http://schemas.openxmlformats.org/officeDocument/2006/relationships/image" Target="../media/image41.png"/><Relationship Id="rId25" Type="http://schemas.openxmlformats.org/officeDocument/2006/relationships/image" Target="../media/image115.png"/><Relationship Id="rId26" Type="http://schemas.openxmlformats.org/officeDocument/2006/relationships/image" Target="../media/image116.png"/><Relationship Id="rId27" Type="http://schemas.openxmlformats.org/officeDocument/2006/relationships/image" Target="../media/image117.png"/><Relationship Id="rId28" Type="http://schemas.openxmlformats.org/officeDocument/2006/relationships/image" Target="../media/image118.png"/><Relationship Id="rId29" Type="http://schemas.openxmlformats.org/officeDocument/2006/relationships/image" Target="../media/image119.png"/><Relationship Id="rId30" Type="http://schemas.openxmlformats.org/officeDocument/2006/relationships/image" Target="../media/image120.png"/><Relationship Id="rId31" Type="http://schemas.openxmlformats.org/officeDocument/2006/relationships/image" Target="../media/image121.png"/><Relationship Id="rId32" Type="http://schemas.openxmlformats.org/officeDocument/2006/relationships/image" Target="../media/image122.png"/><Relationship Id="rId33" Type="http://schemas.openxmlformats.org/officeDocument/2006/relationships/image" Target="../media/image123.jpg"/><Relationship Id="rId34" Type="http://schemas.openxmlformats.org/officeDocument/2006/relationships/image" Target="../media/image124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32.png"/><Relationship Id="rId4" Type="http://schemas.openxmlformats.org/officeDocument/2006/relationships/image" Target="../media/image125.png"/><Relationship Id="rId5" Type="http://schemas.openxmlformats.org/officeDocument/2006/relationships/image" Target="../media/image98.png"/><Relationship Id="rId6" Type="http://schemas.openxmlformats.org/officeDocument/2006/relationships/image" Target="../media/image99.png"/><Relationship Id="rId7" Type="http://schemas.openxmlformats.org/officeDocument/2006/relationships/image" Target="../media/image6.png"/><Relationship Id="rId8" Type="http://schemas.openxmlformats.org/officeDocument/2006/relationships/image" Target="../media/image126.png"/><Relationship Id="rId9" Type="http://schemas.openxmlformats.org/officeDocument/2006/relationships/image" Target="../media/image127.png"/><Relationship Id="rId10" Type="http://schemas.openxmlformats.org/officeDocument/2006/relationships/image" Target="../media/image9.png"/><Relationship Id="rId11" Type="http://schemas.openxmlformats.org/officeDocument/2006/relationships/image" Target="../media/image128.png"/><Relationship Id="rId12" Type="http://schemas.openxmlformats.org/officeDocument/2006/relationships/image" Target="../media/image129.png"/><Relationship Id="rId13" Type="http://schemas.openxmlformats.org/officeDocument/2006/relationships/image" Target="../media/image130.png"/><Relationship Id="rId14" Type="http://schemas.openxmlformats.org/officeDocument/2006/relationships/image" Target="../media/image131.png"/><Relationship Id="rId15" Type="http://schemas.openxmlformats.org/officeDocument/2006/relationships/image" Target="../media/image132.png"/><Relationship Id="rId16" Type="http://schemas.openxmlformats.org/officeDocument/2006/relationships/image" Target="../media/image41.png"/><Relationship Id="rId17" Type="http://schemas.openxmlformats.org/officeDocument/2006/relationships/image" Target="../media/image133.png"/><Relationship Id="rId18" Type="http://schemas.openxmlformats.org/officeDocument/2006/relationships/image" Target="../media/image134.png"/><Relationship Id="rId19" Type="http://schemas.openxmlformats.org/officeDocument/2006/relationships/image" Target="../media/image135.png"/><Relationship Id="rId20" Type="http://schemas.openxmlformats.org/officeDocument/2006/relationships/image" Target="../media/image92.png"/><Relationship Id="rId21" Type="http://schemas.openxmlformats.org/officeDocument/2006/relationships/image" Target="../media/image136.png"/><Relationship Id="rId22" Type="http://schemas.openxmlformats.org/officeDocument/2006/relationships/image" Target="../media/image137.png"/><Relationship Id="rId23" Type="http://schemas.openxmlformats.org/officeDocument/2006/relationships/image" Target="../media/image138.png"/><Relationship Id="rId24" Type="http://schemas.openxmlformats.org/officeDocument/2006/relationships/image" Target="../media/image139.png"/><Relationship Id="rId25" Type="http://schemas.openxmlformats.org/officeDocument/2006/relationships/image" Target="../media/image140.png"/><Relationship Id="rId26" Type="http://schemas.openxmlformats.org/officeDocument/2006/relationships/image" Target="../media/image26.png"/><Relationship Id="rId27" Type="http://schemas.openxmlformats.org/officeDocument/2006/relationships/image" Target="../media/image141.png"/><Relationship Id="rId28" Type="http://schemas.openxmlformats.org/officeDocument/2006/relationships/image" Target="../media/image142.png"/><Relationship Id="rId29" Type="http://schemas.openxmlformats.org/officeDocument/2006/relationships/image" Target="../media/image143.jpg"/><Relationship Id="rId30" Type="http://schemas.openxmlformats.org/officeDocument/2006/relationships/image" Target="../media/image144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32.png"/><Relationship Id="rId4" Type="http://schemas.openxmlformats.org/officeDocument/2006/relationships/image" Target="../media/image125.png"/><Relationship Id="rId5" Type="http://schemas.openxmlformats.org/officeDocument/2006/relationships/image" Target="../media/image98.png"/><Relationship Id="rId6" Type="http://schemas.openxmlformats.org/officeDocument/2006/relationships/image" Target="../media/image145.png"/><Relationship Id="rId7" Type="http://schemas.openxmlformats.org/officeDocument/2006/relationships/image" Target="../media/image6.png"/><Relationship Id="rId8" Type="http://schemas.openxmlformats.org/officeDocument/2006/relationships/image" Target="../media/image126.png"/><Relationship Id="rId9" Type="http://schemas.openxmlformats.org/officeDocument/2006/relationships/image" Target="../media/image146.png"/><Relationship Id="rId10" Type="http://schemas.openxmlformats.org/officeDocument/2006/relationships/image" Target="../media/image9.png"/><Relationship Id="rId11" Type="http://schemas.openxmlformats.org/officeDocument/2006/relationships/image" Target="../media/image147.png"/><Relationship Id="rId12" Type="http://schemas.openxmlformats.org/officeDocument/2006/relationships/image" Target="../media/image148.png"/><Relationship Id="rId13" Type="http://schemas.openxmlformats.org/officeDocument/2006/relationships/image" Target="../media/image149.png"/><Relationship Id="rId14" Type="http://schemas.openxmlformats.org/officeDocument/2006/relationships/image" Target="../media/image150.png"/><Relationship Id="rId15" Type="http://schemas.openxmlformats.org/officeDocument/2006/relationships/image" Target="../media/image41.png"/><Relationship Id="rId16" Type="http://schemas.openxmlformats.org/officeDocument/2006/relationships/image" Target="../media/image151.png"/><Relationship Id="rId17" Type="http://schemas.openxmlformats.org/officeDocument/2006/relationships/image" Target="../media/image152.png"/><Relationship Id="rId18" Type="http://schemas.openxmlformats.org/officeDocument/2006/relationships/image" Target="../media/image153.png"/><Relationship Id="rId19" Type="http://schemas.openxmlformats.org/officeDocument/2006/relationships/image" Target="../media/image154.png"/><Relationship Id="rId20" Type="http://schemas.openxmlformats.org/officeDocument/2006/relationships/image" Target="../media/image155.png"/><Relationship Id="rId21" Type="http://schemas.openxmlformats.org/officeDocument/2006/relationships/image" Target="../media/image156.png"/><Relationship Id="rId22" Type="http://schemas.openxmlformats.org/officeDocument/2006/relationships/image" Target="../media/image157.png"/><Relationship Id="rId23" Type="http://schemas.openxmlformats.org/officeDocument/2006/relationships/image" Target="../media/image158.png"/><Relationship Id="rId24" Type="http://schemas.openxmlformats.org/officeDocument/2006/relationships/image" Target="../media/image159.png"/><Relationship Id="rId25" Type="http://schemas.openxmlformats.org/officeDocument/2006/relationships/image" Target="../media/image160.png"/><Relationship Id="rId26" Type="http://schemas.openxmlformats.org/officeDocument/2006/relationships/image" Target="../media/image161.png"/><Relationship Id="rId27" Type="http://schemas.openxmlformats.org/officeDocument/2006/relationships/image" Target="../media/image162.png"/><Relationship Id="rId28" Type="http://schemas.openxmlformats.org/officeDocument/2006/relationships/image" Target="../media/image163.png"/><Relationship Id="rId29" Type="http://schemas.openxmlformats.org/officeDocument/2006/relationships/image" Target="../media/image164.jpg"/><Relationship Id="rId30" Type="http://schemas.openxmlformats.org/officeDocument/2006/relationships/image" Target="../media/image165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32.png"/><Relationship Id="rId4" Type="http://schemas.openxmlformats.org/officeDocument/2006/relationships/image" Target="../media/image125.png"/><Relationship Id="rId5" Type="http://schemas.openxmlformats.org/officeDocument/2006/relationships/image" Target="../media/image98.png"/><Relationship Id="rId6" Type="http://schemas.openxmlformats.org/officeDocument/2006/relationships/image" Target="../media/image145.png"/><Relationship Id="rId7" Type="http://schemas.openxmlformats.org/officeDocument/2006/relationships/image" Target="../media/image6.png"/><Relationship Id="rId8" Type="http://schemas.openxmlformats.org/officeDocument/2006/relationships/image" Target="../media/image166.png"/><Relationship Id="rId9" Type="http://schemas.openxmlformats.org/officeDocument/2006/relationships/image" Target="../media/image167.png"/><Relationship Id="rId10" Type="http://schemas.openxmlformats.org/officeDocument/2006/relationships/image" Target="../media/image9.png"/><Relationship Id="rId11" Type="http://schemas.openxmlformats.org/officeDocument/2006/relationships/image" Target="../media/image168.png"/><Relationship Id="rId12" Type="http://schemas.openxmlformats.org/officeDocument/2006/relationships/image" Target="../media/image37.png"/><Relationship Id="rId13" Type="http://schemas.openxmlformats.org/officeDocument/2006/relationships/image" Target="../media/image169.png"/><Relationship Id="rId14" Type="http://schemas.openxmlformats.org/officeDocument/2006/relationships/image" Target="../media/image170.png"/><Relationship Id="rId15" Type="http://schemas.openxmlformats.org/officeDocument/2006/relationships/image" Target="../media/image41.png"/><Relationship Id="rId16" Type="http://schemas.openxmlformats.org/officeDocument/2006/relationships/image" Target="../media/image171.png"/><Relationship Id="rId17" Type="http://schemas.openxmlformats.org/officeDocument/2006/relationships/image" Target="../media/image172.png"/><Relationship Id="rId18" Type="http://schemas.openxmlformats.org/officeDocument/2006/relationships/image" Target="../media/image173.png"/><Relationship Id="rId19" Type="http://schemas.openxmlformats.org/officeDocument/2006/relationships/image" Target="../media/image174.png"/><Relationship Id="rId20" Type="http://schemas.openxmlformats.org/officeDocument/2006/relationships/image" Target="../media/image175.png"/><Relationship Id="rId21" Type="http://schemas.openxmlformats.org/officeDocument/2006/relationships/image" Target="../media/image176.png"/><Relationship Id="rId22" Type="http://schemas.openxmlformats.org/officeDocument/2006/relationships/image" Target="../media/image177.jpg"/><Relationship Id="rId23" Type="http://schemas.openxmlformats.org/officeDocument/2006/relationships/image" Target="../media/image178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281928" y="6999325"/>
            <a:ext cx="2915920" cy="158115"/>
            <a:chOff x="6281928" y="6999325"/>
            <a:chExt cx="2915920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81928" y="6999325"/>
              <a:ext cx="304050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525133" y="6999325"/>
              <a:ext cx="99098" cy="15765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574663" y="6999325"/>
              <a:ext cx="135127" cy="15765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42481" y="6999325"/>
              <a:ext cx="126123" cy="15765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705600" y="6999325"/>
              <a:ext cx="99098" cy="15765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755130" y="6999325"/>
              <a:ext cx="117115" cy="15765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813677" y="6999325"/>
              <a:ext cx="259003" cy="15765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020941" y="6999325"/>
              <a:ext cx="2132507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98407" y="6999325"/>
              <a:ext cx="99098" cy="157657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914704" y="1108773"/>
            <a:ext cx="1488440" cy="216535"/>
            <a:chOff x="914704" y="1108773"/>
            <a:chExt cx="1488440" cy="216535"/>
          </a:xfrm>
        </p:grpSpPr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14704" y="1108773"/>
              <a:ext cx="417029" cy="21621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248333" y="1108773"/>
              <a:ext cx="135128" cy="21621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315847" y="1108773"/>
              <a:ext cx="180174" cy="21621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406017" y="1108773"/>
              <a:ext cx="162153" cy="21621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487043" y="1108773"/>
              <a:ext cx="135128" cy="21621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554607" y="1108773"/>
              <a:ext cx="153149" cy="21621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631188" y="1108773"/>
              <a:ext cx="318312" cy="216217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910841" y="1108773"/>
              <a:ext cx="492239" cy="216217"/>
            </a:xfrm>
            <a:prstGeom prst="rect">
              <a:avLst/>
            </a:prstGeom>
          </p:spPr>
        </p:pic>
      </p:grpSp>
      <p:pic>
        <p:nvPicPr>
          <p:cNvPr id="23" name="object 23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914704" y="1473860"/>
            <a:ext cx="2535047" cy="284073"/>
          </a:xfrm>
          <a:prstGeom prst="rect">
            <a:avLst/>
          </a:prstGeom>
        </p:spPr>
      </p:pic>
      <p:grpSp>
        <p:nvGrpSpPr>
          <p:cNvPr id="24" name="object 24"/>
          <p:cNvGrpSpPr/>
          <p:nvPr/>
        </p:nvGrpSpPr>
        <p:grpSpPr>
          <a:xfrm>
            <a:off x="914704" y="1915655"/>
            <a:ext cx="8125459" cy="194310"/>
            <a:chOff x="914704" y="1915655"/>
            <a:chExt cx="8125459" cy="194310"/>
          </a:xfrm>
        </p:grpSpPr>
        <p:pic>
          <p:nvPicPr>
            <p:cNvPr id="25" name="object 25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914704" y="1915655"/>
              <a:ext cx="4819396" cy="193687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5669025" y="1915655"/>
              <a:ext cx="315315" cy="193687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5921501" y="1915655"/>
              <a:ext cx="3113913" cy="193687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8967724" y="1915655"/>
              <a:ext cx="72071" cy="193687"/>
            </a:xfrm>
            <a:prstGeom prst="rect">
              <a:avLst/>
            </a:prstGeom>
          </p:spPr>
        </p:pic>
      </p:grpSp>
      <p:pic>
        <p:nvPicPr>
          <p:cNvPr id="29" name="object 29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914704" y="2258250"/>
            <a:ext cx="1542541" cy="216217"/>
          </a:xfrm>
          <a:prstGeom prst="rect">
            <a:avLst/>
          </a:prstGeom>
        </p:spPr>
      </p:pic>
      <p:sp>
        <p:nvSpPr>
          <p:cNvPr id="30" name="object 30"/>
          <p:cNvSpPr txBox="1"/>
          <p:nvPr/>
        </p:nvSpPr>
        <p:spPr>
          <a:xfrm>
            <a:off x="1132027" y="2575039"/>
            <a:ext cx="90170" cy="1085215"/>
          </a:xfrm>
          <a:prstGeom prst="rect">
            <a:avLst/>
          </a:prstGeom>
        </p:spPr>
        <p:txBody>
          <a:bodyPr wrap="square" lIns="0" tIns="571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50"/>
              </a:spcBef>
            </a:pPr>
            <a:r>
              <a:rPr dirty="0" sz="1100" spc="-50">
                <a:latin typeface="Symbol"/>
                <a:cs typeface="Symbol"/>
              </a:rPr>
              <a:t></a:t>
            </a:r>
            <a:endParaRPr sz="11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345"/>
              </a:spcBef>
            </a:pPr>
            <a:r>
              <a:rPr dirty="0" sz="1100" spc="-50">
                <a:latin typeface="Symbol"/>
                <a:cs typeface="Symbol"/>
              </a:rPr>
              <a:t></a:t>
            </a:r>
            <a:endParaRPr sz="11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350"/>
              </a:spcBef>
            </a:pPr>
            <a:r>
              <a:rPr dirty="0" sz="1100" spc="-50">
                <a:latin typeface="Symbol"/>
                <a:cs typeface="Symbol"/>
              </a:rPr>
              <a:t></a:t>
            </a:r>
            <a:endParaRPr sz="11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345"/>
              </a:spcBef>
            </a:pPr>
            <a:r>
              <a:rPr dirty="0" sz="1100" spc="-50">
                <a:latin typeface="Symbol"/>
                <a:cs typeface="Symbol"/>
              </a:rPr>
              <a:t></a:t>
            </a:r>
            <a:endParaRPr sz="11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350"/>
              </a:spcBef>
            </a:pPr>
            <a:r>
              <a:rPr dirty="0" sz="1100" spc="-50">
                <a:latin typeface="Symbol"/>
                <a:cs typeface="Symbol"/>
              </a:rPr>
              <a:t></a:t>
            </a:r>
            <a:endParaRPr sz="1100">
              <a:latin typeface="Symbol"/>
              <a:cs typeface="Symbol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1374394" y="2627617"/>
            <a:ext cx="2082164" cy="1041400"/>
            <a:chOff x="1374394" y="2627617"/>
            <a:chExt cx="2082164" cy="1041400"/>
          </a:xfrm>
        </p:grpSpPr>
        <p:pic>
          <p:nvPicPr>
            <p:cNvPr id="32" name="object 32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1374394" y="2627617"/>
              <a:ext cx="499694" cy="193687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1811655" y="2627617"/>
              <a:ext cx="1605025" cy="193687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343783" y="2627617"/>
              <a:ext cx="72071" cy="193687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1374394" y="2839580"/>
              <a:ext cx="1154836" cy="193687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2465069" y="2839580"/>
              <a:ext cx="81079" cy="193687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1374394" y="3051289"/>
              <a:ext cx="2030349" cy="193687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1374394" y="3262998"/>
              <a:ext cx="1538986" cy="193687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1374394" y="3475088"/>
              <a:ext cx="2081657" cy="193687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384295" y="3475088"/>
              <a:ext cx="72071" cy="193687"/>
            </a:xfrm>
            <a:prstGeom prst="rect">
              <a:avLst/>
            </a:prstGeom>
          </p:spPr>
        </p:pic>
      </p:grpSp>
      <p:sp>
        <p:nvSpPr>
          <p:cNvPr id="41" name="object 41"/>
          <p:cNvSpPr/>
          <p:nvPr/>
        </p:nvSpPr>
        <p:spPr>
          <a:xfrm>
            <a:off x="896683" y="6426978"/>
            <a:ext cx="8269605" cy="18415"/>
          </a:xfrm>
          <a:custGeom>
            <a:avLst/>
            <a:gdLst/>
            <a:ahLst/>
            <a:cxnLst/>
            <a:rect l="l" t="t" r="r" b="b"/>
            <a:pathLst>
              <a:path w="8269605" h="18414">
                <a:moveTo>
                  <a:pt x="8269224" y="0"/>
                </a:moveTo>
                <a:lnTo>
                  <a:pt x="0" y="0"/>
                </a:lnTo>
                <a:lnTo>
                  <a:pt x="0" y="18017"/>
                </a:lnTo>
                <a:lnTo>
                  <a:pt x="8269224" y="18017"/>
                </a:lnTo>
                <a:lnTo>
                  <a:pt x="826922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2" name="object 42"/>
          <p:cNvPicPr/>
          <p:nvPr/>
        </p:nvPicPr>
        <p:blipFill>
          <a:blip r:embed="rId31" cstate="print"/>
          <a:stretch>
            <a:fillRect/>
          </a:stretch>
        </p:blipFill>
        <p:spPr>
          <a:xfrm>
            <a:off x="2272979" y="3780789"/>
            <a:ext cx="2780017" cy="2083435"/>
          </a:xfrm>
          <a:prstGeom prst="rect">
            <a:avLst/>
          </a:prstGeom>
        </p:spPr>
      </p:pic>
      <p:pic>
        <p:nvPicPr>
          <p:cNvPr id="43" name="object 43"/>
          <p:cNvPicPr/>
          <p:nvPr/>
        </p:nvPicPr>
        <p:blipFill>
          <a:blip r:embed="rId32" cstate="print"/>
          <a:stretch>
            <a:fillRect/>
          </a:stretch>
        </p:blipFill>
        <p:spPr>
          <a:xfrm>
            <a:off x="3154552" y="5913196"/>
            <a:ext cx="1323848" cy="15765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205346" y="6999325"/>
            <a:ext cx="3006090" cy="158115"/>
            <a:chOff x="6205346" y="6999325"/>
            <a:chExt cx="3006090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944359" y="6999325"/>
              <a:ext cx="2132253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21825" y="6999325"/>
              <a:ext cx="189191" cy="157657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7" name="object 7"/>
          <p:cNvGrpSpPr/>
          <p:nvPr/>
        </p:nvGrpSpPr>
        <p:grpSpPr>
          <a:xfrm>
            <a:off x="2068448" y="1144765"/>
            <a:ext cx="2397760" cy="613410"/>
            <a:chOff x="2068448" y="1144765"/>
            <a:chExt cx="2397760" cy="613410"/>
          </a:xfrm>
        </p:grpSpPr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68448" y="1144765"/>
              <a:ext cx="2397505" cy="19368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8191" y="1352283"/>
              <a:ext cx="1995678" cy="19368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98191" y="1563992"/>
              <a:ext cx="1778127" cy="193687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6070219" y="2118309"/>
            <a:ext cx="1867535" cy="158115"/>
            <a:chOff x="6070219" y="2118309"/>
            <a:chExt cx="1867535" cy="158115"/>
          </a:xfrm>
        </p:grpSpPr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070219" y="2118309"/>
              <a:ext cx="422478" cy="15765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439535" y="2118309"/>
              <a:ext cx="175666" cy="15765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556629" y="2118309"/>
              <a:ext cx="1380617" cy="157657"/>
            </a:xfrm>
            <a:prstGeom prst="rect">
              <a:avLst/>
            </a:prstGeom>
          </p:spPr>
        </p:pic>
      </p:grpSp>
      <p:grpSp>
        <p:nvGrpSpPr>
          <p:cNvPr id="15" name="object 15"/>
          <p:cNvGrpSpPr/>
          <p:nvPr/>
        </p:nvGrpSpPr>
        <p:grpSpPr>
          <a:xfrm>
            <a:off x="2068448" y="2780779"/>
            <a:ext cx="2760345" cy="617855"/>
            <a:chOff x="2068448" y="2780779"/>
            <a:chExt cx="2760345" cy="617855"/>
          </a:xfrm>
        </p:grpSpPr>
        <p:pic>
          <p:nvPicPr>
            <p:cNvPr id="16" name="object 1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68448" y="2780779"/>
              <a:ext cx="1660271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663568" y="2780779"/>
              <a:ext cx="117115" cy="19368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722116" y="2780779"/>
              <a:ext cx="1018921" cy="19368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98191" y="2992742"/>
              <a:ext cx="2530602" cy="19368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298191" y="3204451"/>
              <a:ext cx="1746123" cy="193687"/>
            </a:xfrm>
            <a:prstGeom prst="rect">
              <a:avLst/>
            </a:prstGeom>
          </p:spPr>
        </p:pic>
      </p:grpSp>
      <p:grpSp>
        <p:nvGrpSpPr>
          <p:cNvPr id="21" name="object 21"/>
          <p:cNvGrpSpPr/>
          <p:nvPr/>
        </p:nvGrpSpPr>
        <p:grpSpPr>
          <a:xfrm>
            <a:off x="5493258" y="4115003"/>
            <a:ext cx="2446020" cy="158115"/>
            <a:chOff x="5493258" y="4115003"/>
            <a:chExt cx="2446020" cy="158115"/>
          </a:xfrm>
        </p:grpSpPr>
        <p:pic>
          <p:nvPicPr>
            <p:cNvPr id="22" name="object 2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493258" y="4115003"/>
              <a:ext cx="422478" cy="157657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862701" y="4115003"/>
              <a:ext cx="162153" cy="157657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5971032" y="4115003"/>
              <a:ext cx="1967864" cy="157657"/>
            </a:xfrm>
            <a:prstGeom prst="rect">
              <a:avLst/>
            </a:prstGeom>
          </p:spPr>
        </p:pic>
      </p:grpSp>
      <p:sp>
        <p:nvSpPr>
          <p:cNvPr id="25" name="object 25"/>
          <p:cNvSpPr/>
          <p:nvPr/>
        </p:nvSpPr>
        <p:spPr>
          <a:xfrm>
            <a:off x="2000885" y="2587065"/>
            <a:ext cx="5948680" cy="5080"/>
          </a:xfrm>
          <a:custGeom>
            <a:avLst/>
            <a:gdLst/>
            <a:ahLst/>
            <a:cxnLst/>
            <a:rect l="l" t="t" r="r" b="b"/>
            <a:pathLst>
              <a:path w="5948680" h="5080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495"/>
                </a:lnTo>
                <a:lnTo>
                  <a:pt x="2915539" y="4495"/>
                </a:lnTo>
                <a:lnTo>
                  <a:pt x="2920034" y="4495"/>
                </a:lnTo>
                <a:lnTo>
                  <a:pt x="2920034" y="0"/>
                </a:lnTo>
                <a:close/>
              </a:path>
              <a:path w="5948680" h="5080">
                <a:moveTo>
                  <a:pt x="5948299" y="0"/>
                </a:moveTo>
                <a:lnTo>
                  <a:pt x="2920111" y="0"/>
                </a:lnTo>
                <a:lnTo>
                  <a:pt x="2920111" y="4495"/>
                </a:lnTo>
                <a:lnTo>
                  <a:pt x="5948299" y="4495"/>
                </a:lnTo>
                <a:lnTo>
                  <a:pt x="59482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6" name="object 26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4983479" y="1139647"/>
            <a:ext cx="2891789" cy="799176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5303520" y="2774772"/>
            <a:ext cx="2570353" cy="121772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227826" y="6999325"/>
            <a:ext cx="2972435" cy="158115"/>
            <a:chOff x="6227826" y="6999325"/>
            <a:chExt cx="2972435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966839" y="6999325"/>
              <a:ext cx="2132634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44305" y="6999325"/>
              <a:ext cx="155397" cy="157657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7" name="object 7"/>
          <p:cNvGrpSpPr/>
          <p:nvPr/>
        </p:nvGrpSpPr>
        <p:grpSpPr>
          <a:xfrm>
            <a:off x="2068448" y="1144765"/>
            <a:ext cx="2847975" cy="1036955"/>
            <a:chOff x="2068448" y="1144765"/>
            <a:chExt cx="2847975" cy="1036955"/>
          </a:xfrm>
        </p:grpSpPr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68448" y="1144765"/>
              <a:ext cx="2847975" cy="19368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8191" y="1352283"/>
              <a:ext cx="448995" cy="19368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672333" y="1352283"/>
              <a:ext cx="117115" cy="19368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730880" y="1352283"/>
              <a:ext cx="1687068" cy="19368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353051" y="1352283"/>
              <a:ext cx="563372" cy="19368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298191" y="1563992"/>
              <a:ext cx="1418335" cy="19368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645534" y="1563992"/>
              <a:ext cx="654126" cy="193687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253991" y="1563992"/>
              <a:ext cx="484250" cy="19368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8191" y="1775955"/>
              <a:ext cx="2542159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98191" y="1987664"/>
              <a:ext cx="243243" cy="19368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460624" y="1987664"/>
              <a:ext cx="117115" cy="19368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519171" y="1987664"/>
              <a:ext cx="781088" cy="193687"/>
            </a:xfrm>
            <a:prstGeom prst="rect">
              <a:avLst/>
            </a:prstGeom>
          </p:spPr>
        </p:pic>
      </p:grpSp>
      <p:grpSp>
        <p:nvGrpSpPr>
          <p:cNvPr id="20" name="object 20"/>
          <p:cNvGrpSpPr/>
          <p:nvPr/>
        </p:nvGrpSpPr>
        <p:grpSpPr>
          <a:xfrm>
            <a:off x="5817615" y="2794330"/>
            <a:ext cx="2110105" cy="158115"/>
            <a:chOff x="5817615" y="2794330"/>
            <a:chExt cx="2110105" cy="158115"/>
          </a:xfrm>
        </p:grpSpPr>
        <p:pic>
          <p:nvPicPr>
            <p:cNvPr id="21" name="object 2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817615" y="2794330"/>
              <a:ext cx="422478" cy="157657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187312" y="2794330"/>
              <a:ext cx="182435" cy="157657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308851" y="2794330"/>
              <a:ext cx="766610" cy="157657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7016368" y="2794330"/>
              <a:ext cx="108106" cy="157657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7070470" y="2794330"/>
              <a:ext cx="857008" cy="157657"/>
            </a:xfrm>
            <a:prstGeom prst="rect">
              <a:avLst/>
            </a:prstGeom>
          </p:spPr>
        </p:pic>
      </p:grpSp>
      <p:grpSp>
        <p:nvGrpSpPr>
          <p:cNvPr id="26" name="object 26"/>
          <p:cNvGrpSpPr/>
          <p:nvPr/>
        </p:nvGrpSpPr>
        <p:grpSpPr>
          <a:xfrm>
            <a:off x="2068448" y="3452482"/>
            <a:ext cx="2847975" cy="405765"/>
            <a:chOff x="2068448" y="3452482"/>
            <a:chExt cx="2847975" cy="405765"/>
          </a:xfrm>
        </p:grpSpPr>
        <p:pic>
          <p:nvPicPr>
            <p:cNvPr id="27" name="object 27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068448" y="3452482"/>
              <a:ext cx="2847975" cy="193687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298191" y="3664191"/>
              <a:ext cx="1370965" cy="193687"/>
            </a:xfrm>
            <a:prstGeom prst="rect">
              <a:avLst/>
            </a:prstGeom>
          </p:spPr>
        </p:pic>
      </p:grpSp>
      <p:grpSp>
        <p:nvGrpSpPr>
          <p:cNvPr id="29" name="object 29"/>
          <p:cNvGrpSpPr/>
          <p:nvPr/>
        </p:nvGrpSpPr>
        <p:grpSpPr>
          <a:xfrm>
            <a:off x="6178296" y="5047944"/>
            <a:ext cx="1754505" cy="158115"/>
            <a:chOff x="6178296" y="5047944"/>
            <a:chExt cx="1754505" cy="158115"/>
          </a:xfrm>
        </p:grpSpPr>
        <p:pic>
          <p:nvPicPr>
            <p:cNvPr id="30" name="object 3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178296" y="5047944"/>
              <a:ext cx="422478" cy="157657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547612" y="5047944"/>
              <a:ext cx="175679" cy="157657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6665087" y="5047944"/>
              <a:ext cx="1267218" cy="157657"/>
            </a:xfrm>
            <a:prstGeom prst="rect">
              <a:avLst/>
            </a:prstGeom>
          </p:spPr>
        </p:pic>
      </p:grpSp>
      <p:sp>
        <p:nvSpPr>
          <p:cNvPr id="33" name="object 33"/>
          <p:cNvSpPr/>
          <p:nvPr/>
        </p:nvSpPr>
        <p:spPr>
          <a:xfrm>
            <a:off x="2000885" y="3258515"/>
            <a:ext cx="5948680" cy="5080"/>
          </a:xfrm>
          <a:custGeom>
            <a:avLst/>
            <a:gdLst/>
            <a:ahLst/>
            <a:cxnLst/>
            <a:rect l="l" t="t" r="r" b="b"/>
            <a:pathLst>
              <a:path w="5948680" h="5079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495"/>
                </a:lnTo>
                <a:lnTo>
                  <a:pt x="2915539" y="4495"/>
                </a:lnTo>
                <a:lnTo>
                  <a:pt x="2920034" y="4495"/>
                </a:lnTo>
                <a:lnTo>
                  <a:pt x="2920034" y="0"/>
                </a:lnTo>
                <a:close/>
              </a:path>
              <a:path w="5948680" h="5079">
                <a:moveTo>
                  <a:pt x="5948299" y="0"/>
                </a:moveTo>
                <a:lnTo>
                  <a:pt x="2920111" y="0"/>
                </a:lnTo>
                <a:lnTo>
                  <a:pt x="2920111" y="4495"/>
                </a:lnTo>
                <a:lnTo>
                  <a:pt x="5948299" y="4495"/>
                </a:lnTo>
                <a:lnTo>
                  <a:pt x="59482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4" name="object 34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5123179" y="1139697"/>
            <a:ext cx="2751581" cy="1531112"/>
          </a:xfrm>
          <a:prstGeom prst="rect">
            <a:avLst/>
          </a:prstGeom>
        </p:spPr>
      </p:pic>
      <p:pic>
        <p:nvPicPr>
          <p:cNvPr id="35" name="object 35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5494651" y="3456554"/>
            <a:ext cx="2380238" cy="145669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218809" y="6999325"/>
            <a:ext cx="2985770" cy="158115"/>
            <a:chOff x="6218809" y="6999325"/>
            <a:chExt cx="2985770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957822" y="6999325"/>
              <a:ext cx="2132634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35288" y="6999325"/>
              <a:ext cx="168909" cy="157657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7" name="object 7"/>
          <p:cNvGrpSpPr/>
          <p:nvPr/>
        </p:nvGrpSpPr>
        <p:grpSpPr>
          <a:xfrm>
            <a:off x="2068448" y="1144765"/>
            <a:ext cx="2847975" cy="1036955"/>
            <a:chOff x="2068448" y="1144765"/>
            <a:chExt cx="2847975" cy="1036955"/>
          </a:xfrm>
        </p:grpSpPr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68448" y="1144765"/>
              <a:ext cx="270268" cy="19368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8191" y="1144765"/>
              <a:ext cx="2004949" cy="19368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98191" y="1352283"/>
              <a:ext cx="2191004" cy="19368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98191" y="1563992"/>
              <a:ext cx="2618232" cy="19368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298191" y="1775955"/>
              <a:ext cx="2596007" cy="19368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298191" y="1987664"/>
              <a:ext cx="320941" cy="193687"/>
            </a:xfrm>
            <a:prstGeom prst="rect">
              <a:avLst/>
            </a:prstGeom>
          </p:spPr>
        </p:pic>
      </p:grpSp>
      <p:grpSp>
        <p:nvGrpSpPr>
          <p:cNvPr id="14" name="object 14"/>
          <p:cNvGrpSpPr/>
          <p:nvPr/>
        </p:nvGrpSpPr>
        <p:grpSpPr>
          <a:xfrm>
            <a:off x="6052184" y="2699715"/>
            <a:ext cx="1885314" cy="158115"/>
            <a:chOff x="6052184" y="2699715"/>
            <a:chExt cx="1885314" cy="158115"/>
          </a:xfrm>
        </p:grpSpPr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052184" y="2699715"/>
              <a:ext cx="422478" cy="15765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421500" y="2699715"/>
              <a:ext cx="195948" cy="15765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552183" y="2699715"/>
              <a:ext cx="1385316" cy="157657"/>
            </a:xfrm>
            <a:prstGeom prst="rect">
              <a:avLst/>
            </a:prstGeom>
          </p:spPr>
        </p:pic>
      </p:grpSp>
      <p:grpSp>
        <p:nvGrpSpPr>
          <p:cNvPr id="18" name="object 18"/>
          <p:cNvGrpSpPr/>
          <p:nvPr/>
        </p:nvGrpSpPr>
        <p:grpSpPr>
          <a:xfrm>
            <a:off x="2068448" y="3357994"/>
            <a:ext cx="2834640" cy="829310"/>
            <a:chOff x="2068448" y="3357994"/>
            <a:chExt cx="2834640" cy="829310"/>
          </a:xfrm>
        </p:grpSpPr>
        <p:pic>
          <p:nvPicPr>
            <p:cNvPr id="19" name="object 1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068448" y="3357994"/>
              <a:ext cx="1248765" cy="19368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244722" y="3357994"/>
              <a:ext cx="117115" cy="19368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303269" y="3357994"/>
              <a:ext cx="1282319" cy="193687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298191" y="3569703"/>
              <a:ext cx="1797177" cy="193687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028820" y="3569703"/>
              <a:ext cx="117115" cy="193687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087367" y="3569703"/>
              <a:ext cx="815276" cy="193687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298191" y="3781412"/>
              <a:ext cx="2400935" cy="193687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298191" y="3993375"/>
              <a:ext cx="1626870" cy="193687"/>
            </a:xfrm>
            <a:prstGeom prst="rect">
              <a:avLst/>
            </a:prstGeom>
          </p:spPr>
        </p:pic>
      </p:grpSp>
      <p:grpSp>
        <p:nvGrpSpPr>
          <p:cNvPr id="27" name="object 27"/>
          <p:cNvGrpSpPr/>
          <p:nvPr/>
        </p:nvGrpSpPr>
        <p:grpSpPr>
          <a:xfrm>
            <a:off x="6259321" y="5525718"/>
            <a:ext cx="1669414" cy="158115"/>
            <a:chOff x="6259321" y="5525718"/>
            <a:chExt cx="1669414" cy="158115"/>
          </a:xfrm>
        </p:grpSpPr>
        <p:pic>
          <p:nvPicPr>
            <p:cNvPr id="28" name="object 2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259321" y="5525718"/>
              <a:ext cx="422478" cy="157657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6629018" y="5525718"/>
              <a:ext cx="168909" cy="157657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6741667" y="5525718"/>
              <a:ext cx="1187005" cy="157657"/>
            </a:xfrm>
            <a:prstGeom prst="rect">
              <a:avLst/>
            </a:prstGeom>
          </p:spPr>
        </p:pic>
      </p:grpSp>
      <p:sp>
        <p:nvSpPr>
          <p:cNvPr id="31" name="object 31"/>
          <p:cNvSpPr/>
          <p:nvPr/>
        </p:nvSpPr>
        <p:spPr>
          <a:xfrm>
            <a:off x="2000885" y="3163899"/>
            <a:ext cx="5948680" cy="5080"/>
          </a:xfrm>
          <a:custGeom>
            <a:avLst/>
            <a:gdLst/>
            <a:ahLst/>
            <a:cxnLst/>
            <a:rect l="l" t="t" r="r" b="b"/>
            <a:pathLst>
              <a:path w="5948680" h="5080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495"/>
                </a:lnTo>
                <a:lnTo>
                  <a:pt x="2915539" y="4495"/>
                </a:lnTo>
                <a:lnTo>
                  <a:pt x="2920034" y="4495"/>
                </a:lnTo>
                <a:lnTo>
                  <a:pt x="2920034" y="0"/>
                </a:lnTo>
                <a:close/>
              </a:path>
              <a:path w="5948680" h="5080">
                <a:moveTo>
                  <a:pt x="5948299" y="0"/>
                </a:moveTo>
                <a:lnTo>
                  <a:pt x="2920111" y="0"/>
                </a:lnTo>
                <a:lnTo>
                  <a:pt x="2920111" y="4495"/>
                </a:lnTo>
                <a:lnTo>
                  <a:pt x="5948299" y="4495"/>
                </a:lnTo>
                <a:lnTo>
                  <a:pt x="59482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2" name="object 32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5694679" y="1139697"/>
            <a:ext cx="2180208" cy="1435862"/>
          </a:xfrm>
          <a:prstGeom prst="rect">
            <a:avLst/>
          </a:prstGeom>
        </p:spPr>
      </p:pic>
      <p:pic>
        <p:nvPicPr>
          <p:cNvPr id="33" name="object 33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5466079" y="3351783"/>
            <a:ext cx="2409062" cy="204723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214364" y="6999325"/>
            <a:ext cx="2992755" cy="158115"/>
            <a:chOff x="6214364" y="6999325"/>
            <a:chExt cx="2992755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953377" y="6999325"/>
              <a:ext cx="2132253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30843" y="6999325"/>
              <a:ext cx="175679" cy="157657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7" name="object 7"/>
          <p:cNvGrpSpPr/>
          <p:nvPr/>
        </p:nvGrpSpPr>
        <p:grpSpPr>
          <a:xfrm>
            <a:off x="2068448" y="1144765"/>
            <a:ext cx="2304415" cy="401320"/>
            <a:chOff x="2068448" y="1144765"/>
            <a:chExt cx="2304415" cy="401320"/>
          </a:xfrm>
        </p:grpSpPr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68448" y="1144765"/>
              <a:ext cx="2304288" cy="19368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8191" y="1352283"/>
              <a:ext cx="924140" cy="193687"/>
            </a:xfrm>
            <a:prstGeom prst="rect">
              <a:avLst/>
            </a:prstGeom>
          </p:spPr>
        </p:pic>
      </p:grpSp>
      <p:grpSp>
        <p:nvGrpSpPr>
          <p:cNvPr id="10" name="object 10"/>
          <p:cNvGrpSpPr/>
          <p:nvPr/>
        </p:nvGrpSpPr>
        <p:grpSpPr>
          <a:xfrm>
            <a:off x="6065646" y="3055823"/>
            <a:ext cx="1871980" cy="158115"/>
            <a:chOff x="6065646" y="3055823"/>
            <a:chExt cx="1871980" cy="158115"/>
          </a:xfrm>
        </p:grpSpPr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065646" y="3055823"/>
              <a:ext cx="422478" cy="15765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435089" y="3055823"/>
              <a:ext cx="175679" cy="15765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552183" y="3055823"/>
              <a:ext cx="1385316" cy="157657"/>
            </a:xfrm>
            <a:prstGeom prst="rect">
              <a:avLst/>
            </a:prstGeom>
          </p:spPr>
        </p:pic>
      </p:grpSp>
      <p:grpSp>
        <p:nvGrpSpPr>
          <p:cNvPr id="14" name="object 14"/>
          <p:cNvGrpSpPr/>
          <p:nvPr/>
        </p:nvGrpSpPr>
        <p:grpSpPr>
          <a:xfrm>
            <a:off x="2068448" y="3713848"/>
            <a:ext cx="2767965" cy="1036955"/>
            <a:chOff x="2068448" y="3713848"/>
            <a:chExt cx="2767965" cy="1036955"/>
          </a:xfrm>
        </p:grpSpPr>
        <p:pic>
          <p:nvPicPr>
            <p:cNvPr id="15" name="object 1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068448" y="3713848"/>
              <a:ext cx="2388743" cy="19368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298191" y="3925811"/>
              <a:ext cx="2538222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1" y="4137520"/>
              <a:ext cx="2326767" cy="19368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8191" y="4349229"/>
              <a:ext cx="2210054" cy="19368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98191" y="4556747"/>
              <a:ext cx="625944" cy="193687"/>
            </a:xfrm>
            <a:prstGeom prst="rect">
              <a:avLst/>
            </a:prstGeom>
          </p:spPr>
        </p:pic>
      </p:grpSp>
      <p:grpSp>
        <p:nvGrpSpPr>
          <p:cNvPr id="20" name="object 20"/>
          <p:cNvGrpSpPr/>
          <p:nvPr/>
        </p:nvGrpSpPr>
        <p:grpSpPr>
          <a:xfrm>
            <a:off x="5944108" y="5687898"/>
            <a:ext cx="1990725" cy="158115"/>
            <a:chOff x="5944108" y="5687898"/>
            <a:chExt cx="1990725" cy="158115"/>
          </a:xfrm>
        </p:grpSpPr>
        <p:pic>
          <p:nvPicPr>
            <p:cNvPr id="21" name="object 2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944108" y="5687898"/>
              <a:ext cx="422478" cy="157657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313424" y="5687898"/>
              <a:ext cx="189191" cy="157657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439535" y="5687898"/>
              <a:ext cx="1494916" cy="157657"/>
            </a:xfrm>
            <a:prstGeom prst="rect">
              <a:avLst/>
            </a:prstGeom>
          </p:spPr>
        </p:pic>
      </p:grpSp>
      <p:sp>
        <p:nvSpPr>
          <p:cNvPr id="24" name="object 24"/>
          <p:cNvSpPr/>
          <p:nvPr/>
        </p:nvSpPr>
        <p:spPr>
          <a:xfrm>
            <a:off x="2000885" y="3520134"/>
            <a:ext cx="5948680" cy="5080"/>
          </a:xfrm>
          <a:custGeom>
            <a:avLst/>
            <a:gdLst/>
            <a:ahLst/>
            <a:cxnLst/>
            <a:rect l="l" t="t" r="r" b="b"/>
            <a:pathLst>
              <a:path w="5948680" h="5079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495"/>
                </a:lnTo>
                <a:lnTo>
                  <a:pt x="2915539" y="4495"/>
                </a:lnTo>
                <a:lnTo>
                  <a:pt x="2920034" y="4495"/>
                </a:lnTo>
                <a:lnTo>
                  <a:pt x="2920034" y="0"/>
                </a:lnTo>
                <a:close/>
              </a:path>
              <a:path w="5948680" h="5079">
                <a:moveTo>
                  <a:pt x="5948299" y="0"/>
                </a:moveTo>
                <a:lnTo>
                  <a:pt x="2920111" y="0"/>
                </a:lnTo>
                <a:lnTo>
                  <a:pt x="2920111" y="4495"/>
                </a:lnTo>
                <a:lnTo>
                  <a:pt x="5948299" y="4495"/>
                </a:lnTo>
                <a:lnTo>
                  <a:pt x="59482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5" name="object 25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5015790" y="1171976"/>
            <a:ext cx="2859479" cy="1759183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4983479" y="3707383"/>
            <a:ext cx="2891789" cy="185610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214364" y="6999325"/>
            <a:ext cx="2992755" cy="158115"/>
            <a:chOff x="6214364" y="6999325"/>
            <a:chExt cx="2992755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953377" y="6999325"/>
              <a:ext cx="2132253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30843" y="6999325"/>
              <a:ext cx="175679" cy="157657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7" name="object 7"/>
          <p:cNvGrpSpPr/>
          <p:nvPr/>
        </p:nvGrpSpPr>
        <p:grpSpPr>
          <a:xfrm>
            <a:off x="2068448" y="1144765"/>
            <a:ext cx="2846070" cy="1248410"/>
            <a:chOff x="2068448" y="1144765"/>
            <a:chExt cx="2846070" cy="1248410"/>
          </a:xfrm>
        </p:grpSpPr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68448" y="1144765"/>
              <a:ext cx="2845816" cy="19368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8191" y="1352283"/>
              <a:ext cx="2172335" cy="19368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98191" y="1563992"/>
              <a:ext cx="2454529" cy="19368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98191" y="1775955"/>
              <a:ext cx="2468499" cy="19368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298191" y="1987664"/>
              <a:ext cx="2582163" cy="19368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298191" y="2199373"/>
              <a:ext cx="1285620" cy="193687"/>
            </a:xfrm>
            <a:prstGeom prst="rect">
              <a:avLst/>
            </a:prstGeom>
          </p:spPr>
        </p:pic>
      </p:grpSp>
      <p:grpSp>
        <p:nvGrpSpPr>
          <p:cNvPr id="14" name="object 14"/>
          <p:cNvGrpSpPr/>
          <p:nvPr/>
        </p:nvGrpSpPr>
        <p:grpSpPr>
          <a:xfrm>
            <a:off x="6191758" y="3114370"/>
            <a:ext cx="1745614" cy="158115"/>
            <a:chOff x="6191758" y="3114370"/>
            <a:chExt cx="1745614" cy="158115"/>
          </a:xfrm>
        </p:grpSpPr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191758" y="3114370"/>
              <a:ext cx="422478" cy="15765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561201" y="3114370"/>
              <a:ext cx="189191" cy="15765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687566" y="3114370"/>
              <a:ext cx="1249299" cy="157657"/>
            </a:xfrm>
            <a:prstGeom prst="rect">
              <a:avLst/>
            </a:prstGeom>
          </p:spPr>
        </p:pic>
      </p:grpSp>
      <p:grpSp>
        <p:nvGrpSpPr>
          <p:cNvPr id="18" name="object 18"/>
          <p:cNvGrpSpPr/>
          <p:nvPr/>
        </p:nvGrpSpPr>
        <p:grpSpPr>
          <a:xfrm>
            <a:off x="2068448" y="3776840"/>
            <a:ext cx="2759710" cy="824865"/>
            <a:chOff x="2068448" y="3776840"/>
            <a:chExt cx="2759710" cy="824865"/>
          </a:xfrm>
        </p:grpSpPr>
        <p:pic>
          <p:nvPicPr>
            <p:cNvPr id="19" name="object 1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068448" y="3776840"/>
              <a:ext cx="2759710" cy="19368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298191" y="3984358"/>
              <a:ext cx="2296160" cy="19368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298191" y="4196067"/>
              <a:ext cx="2265680" cy="193687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298191" y="4407776"/>
              <a:ext cx="1778127" cy="193687"/>
            </a:xfrm>
            <a:prstGeom prst="rect">
              <a:avLst/>
            </a:prstGeom>
          </p:spPr>
        </p:pic>
      </p:grpSp>
      <p:grpSp>
        <p:nvGrpSpPr>
          <p:cNvPr id="23" name="object 23"/>
          <p:cNvGrpSpPr/>
          <p:nvPr/>
        </p:nvGrpSpPr>
        <p:grpSpPr>
          <a:xfrm>
            <a:off x="6606158" y="5795975"/>
            <a:ext cx="1330960" cy="158115"/>
            <a:chOff x="6606158" y="5795975"/>
            <a:chExt cx="1330960" cy="158115"/>
          </a:xfrm>
        </p:grpSpPr>
        <p:pic>
          <p:nvPicPr>
            <p:cNvPr id="24" name="object 2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606158" y="5795975"/>
              <a:ext cx="422478" cy="157657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975855" y="5795975"/>
              <a:ext cx="189191" cy="157657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7101966" y="5795975"/>
              <a:ext cx="834758" cy="157657"/>
            </a:xfrm>
            <a:prstGeom prst="rect">
              <a:avLst/>
            </a:prstGeom>
          </p:spPr>
        </p:pic>
      </p:grpSp>
      <p:sp>
        <p:nvSpPr>
          <p:cNvPr id="27" name="object 27"/>
          <p:cNvSpPr/>
          <p:nvPr/>
        </p:nvSpPr>
        <p:spPr>
          <a:xfrm>
            <a:off x="2000885" y="3583127"/>
            <a:ext cx="5948680" cy="5080"/>
          </a:xfrm>
          <a:custGeom>
            <a:avLst/>
            <a:gdLst/>
            <a:ahLst/>
            <a:cxnLst/>
            <a:rect l="l" t="t" r="r" b="b"/>
            <a:pathLst>
              <a:path w="5948680" h="5079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495"/>
                </a:lnTo>
                <a:lnTo>
                  <a:pt x="2915539" y="4495"/>
                </a:lnTo>
                <a:lnTo>
                  <a:pt x="2920034" y="4495"/>
                </a:lnTo>
                <a:lnTo>
                  <a:pt x="2920034" y="0"/>
                </a:lnTo>
                <a:close/>
              </a:path>
              <a:path w="5948680" h="5079">
                <a:moveTo>
                  <a:pt x="5948299" y="0"/>
                </a:moveTo>
                <a:lnTo>
                  <a:pt x="2920111" y="0"/>
                </a:lnTo>
                <a:lnTo>
                  <a:pt x="2920111" y="4495"/>
                </a:lnTo>
                <a:lnTo>
                  <a:pt x="5948299" y="4495"/>
                </a:lnTo>
                <a:lnTo>
                  <a:pt x="59482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8" name="object 28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5024046" y="1186008"/>
            <a:ext cx="2851223" cy="1806111"/>
          </a:xfrm>
          <a:prstGeom prst="rect">
            <a:avLst/>
          </a:prstGeom>
        </p:spPr>
      </p:pic>
      <p:pic>
        <p:nvPicPr>
          <p:cNvPr id="29" name="object 29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5294580" y="3922445"/>
            <a:ext cx="2580435" cy="175026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214364" y="6999325"/>
            <a:ext cx="2992755" cy="158115"/>
            <a:chOff x="6214364" y="6999325"/>
            <a:chExt cx="2992755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953377" y="6999325"/>
              <a:ext cx="2132253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30843" y="6999325"/>
              <a:ext cx="175679" cy="157657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7" name="object 7"/>
          <p:cNvGrpSpPr/>
          <p:nvPr/>
        </p:nvGrpSpPr>
        <p:grpSpPr>
          <a:xfrm>
            <a:off x="2068448" y="1144765"/>
            <a:ext cx="2727325" cy="613410"/>
            <a:chOff x="2068448" y="1144765"/>
            <a:chExt cx="2727325" cy="613410"/>
          </a:xfrm>
        </p:grpSpPr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68448" y="1144765"/>
              <a:ext cx="1660271" cy="19368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663568" y="1144765"/>
              <a:ext cx="117115" cy="19368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722116" y="1144765"/>
              <a:ext cx="1073429" cy="19368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98191" y="1352283"/>
              <a:ext cx="2440685" cy="19368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298191" y="1563992"/>
              <a:ext cx="1081392" cy="193687"/>
            </a:xfrm>
            <a:prstGeom prst="rect">
              <a:avLst/>
            </a:prstGeom>
          </p:spPr>
        </p:pic>
      </p:grpSp>
      <p:grpSp>
        <p:nvGrpSpPr>
          <p:cNvPr id="13" name="object 13"/>
          <p:cNvGrpSpPr/>
          <p:nvPr/>
        </p:nvGrpSpPr>
        <p:grpSpPr>
          <a:xfrm>
            <a:off x="6196329" y="3375990"/>
            <a:ext cx="1730375" cy="158115"/>
            <a:chOff x="6196329" y="3375990"/>
            <a:chExt cx="1730375" cy="158115"/>
          </a:xfrm>
        </p:grpSpPr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196329" y="3375990"/>
              <a:ext cx="422478" cy="157657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565645" y="3375990"/>
              <a:ext cx="189191" cy="15765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692137" y="3375990"/>
              <a:ext cx="1234249" cy="157657"/>
            </a:xfrm>
            <a:prstGeom prst="rect">
              <a:avLst/>
            </a:prstGeom>
          </p:spPr>
        </p:pic>
      </p:grpSp>
      <p:pic>
        <p:nvPicPr>
          <p:cNvPr id="17" name="object 17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983479" y="1139697"/>
            <a:ext cx="2891789" cy="210515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214364" y="6999325"/>
            <a:ext cx="2992755" cy="158115"/>
            <a:chOff x="6214364" y="6999325"/>
            <a:chExt cx="2992755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953377" y="6999325"/>
              <a:ext cx="2132253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30843" y="6999325"/>
              <a:ext cx="175679" cy="157657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7" name="object 7"/>
          <p:cNvGrpSpPr/>
          <p:nvPr/>
        </p:nvGrpSpPr>
        <p:grpSpPr>
          <a:xfrm>
            <a:off x="2068448" y="1144765"/>
            <a:ext cx="2792095" cy="1248410"/>
            <a:chOff x="2068448" y="1144765"/>
            <a:chExt cx="2792095" cy="1248410"/>
          </a:xfrm>
        </p:grpSpPr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68448" y="1144765"/>
              <a:ext cx="2609215" cy="19368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8191" y="1352283"/>
              <a:ext cx="1251115" cy="19368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483482" y="1352283"/>
              <a:ext cx="117115" cy="19368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542029" y="1352283"/>
              <a:ext cx="589546" cy="19368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069333" y="1352283"/>
              <a:ext cx="354723" cy="19368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353051" y="1352283"/>
              <a:ext cx="444842" cy="19368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686680" y="1352283"/>
              <a:ext cx="114862" cy="193687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1" y="1563992"/>
              <a:ext cx="2525395" cy="19368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8191" y="1775955"/>
              <a:ext cx="2420366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98191" y="1987664"/>
              <a:ext cx="2562225" cy="19368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298191" y="2199373"/>
              <a:ext cx="1154049" cy="193687"/>
            </a:xfrm>
            <a:prstGeom prst="rect">
              <a:avLst/>
            </a:prstGeom>
          </p:spPr>
        </p:pic>
      </p:grpSp>
      <p:grpSp>
        <p:nvGrpSpPr>
          <p:cNvPr id="19" name="object 19"/>
          <p:cNvGrpSpPr/>
          <p:nvPr/>
        </p:nvGrpSpPr>
        <p:grpSpPr>
          <a:xfrm>
            <a:off x="5980048" y="3614750"/>
            <a:ext cx="1949450" cy="158115"/>
            <a:chOff x="5980048" y="3614750"/>
            <a:chExt cx="1949450" cy="158115"/>
          </a:xfrm>
        </p:grpSpPr>
        <p:pic>
          <p:nvPicPr>
            <p:cNvPr id="20" name="object 2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980048" y="3614750"/>
              <a:ext cx="422478" cy="15765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349491" y="3614750"/>
              <a:ext cx="175679" cy="157657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466585" y="3614750"/>
              <a:ext cx="1462531" cy="157657"/>
            </a:xfrm>
            <a:prstGeom prst="rect">
              <a:avLst/>
            </a:prstGeom>
          </p:spPr>
        </p:pic>
      </p:grpSp>
      <p:grpSp>
        <p:nvGrpSpPr>
          <p:cNvPr id="23" name="object 23"/>
          <p:cNvGrpSpPr/>
          <p:nvPr/>
        </p:nvGrpSpPr>
        <p:grpSpPr>
          <a:xfrm>
            <a:off x="2068448" y="4272648"/>
            <a:ext cx="2847975" cy="1041400"/>
            <a:chOff x="2068448" y="4272648"/>
            <a:chExt cx="2847975" cy="1041400"/>
          </a:xfrm>
        </p:grpSpPr>
        <p:pic>
          <p:nvPicPr>
            <p:cNvPr id="24" name="object 24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068448" y="4272648"/>
              <a:ext cx="270268" cy="193687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298191" y="4272648"/>
              <a:ext cx="2618232" cy="193687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298191" y="4484611"/>
              <a:ext cx="931697" cy="193687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163569" y="4484611"/>
              <a:ext cx="490181" cy="193687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3591559" y="4484611"/>
              <a:ext cx="1271397" cy="193687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2298191" y="4696320"/>
              <a:ext cx="975677" cy="193687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3213099" y="4696320"/>
              <a:ext cx="1485900" cy="193687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2298191" y="4908029"/>
              <a:ext cx="2420366" cy="193687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2298191" y="5120119"/>
              <a:ext cx="1972056" cy="193687"/>
            </a:xfrm>
            <a:prstGeom prst="rect">
              <a:avLst/>
            </a:prstGeom>
          </p:spPr>
        </p:pic>
      </p:grpSp>
      <p:grpSp>
        <p:nvGrpSpPr>
          <p:cNvPr id="33" name="object 33"/>
          <p:cNvGrpSpPr/>
          <p:nvPr/>
        </p:nvGrpSpPr>
        <p:grpSpPr>
          <a:xfrm>
            <a:off x="5002021" y="5255209"/>
            <a:ext cx="2947035" cy="320040"/>
            <a:chOff x="5002021" y="5255209"/>
            <a:chExt cx="2947035" cy="320040"/>
          </a:xfrm>
        </p:grpSpPr>
        <p:pic>
          <p:nvPicPr>
            <p:cNvPr id="34" name="object 34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002021" y="5255209"/>
              <a:ext cx="422478" cy="157657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5371718" y="5255209"/>
              <a:ext cx="195948" cy="157657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5502274" y="5255209"/>
              <a:ext cx="2446781" cy="157657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6692137" y="5417388"/>
              <a:ext cx="1256918" cy="157657"/>
            </a:xfrm>
            <a:prstGeom prst="rect">
              <a:avLst/>
            </a:prstGeom>
          </p:spPr>
        </p:pic>
      </p:grpSp>
      <p:sp>
        <p:nvSpPr>
          <p:cNvPr id="38" name="object 38"/>
          <p:cNvSpPr/>
          <p:nvPr/>
        </p:nvSpPr>
        <p:spPr>
          <a:xfrm>
            <a:off x="2000885" y="4078934"/>
            <a:ext cx="5948680" cy="5080"/>
          </a:xfrm>
          <a:custGeom>
            <a:avLst/>
            <a:gdLst/>
            <a:ahLst/>
            <a:cxnLst/>
            <a:rect l="l" t="t" r="r" b="b"/>
            <a:pathLst>
              <a:path w="5948680" h="5079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495"/>
                </a:lnTo>
                <a:lnTo>
                  <a:pt x="2915539" y="4495"/>
                </a:lnTo>
                <a:lnTo>
                  <a:pt x="2920034" y="4495"/>
                </a:lnTo>
                <a:lnTo>
                  <a:pt x="2920034" y="0"/>
                </a:lnTo>
                <a:close/>
              </a:path>
              <a:path w="5948680" h="5079">
                <a:moveTo>
                  <a:pt x="5948299" y="0"/>
                </a:moveTo>
                <a:lnTo>
                  <a:pt x="2920111" y="0"/>
                </a:lnTo>
                <a:lnTo>
                  <a:pt x="2920111" y="4495"/>
                </a:lnTo>
                <a:lnTo>
                  <a:pt x="5948299" y="4495"/>
                </a:lnTo>
                <a:lnTo>
                  <a:pt x="59482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9" name="object 39"/>
          <p:cNvPicPr/>
          <p:nvPr/>
        </p:nvPicPr>
        <p:blipFill>
          <a:blip r:embed="rId31" cstate="print"/>
          <a:stretch>
            <a:fillRect/>
          </a:stretch>
        </p:blipFill>
        <p:spPr>
          <a:xfrm>
            <a:off x="5494020" y="1139697"/>
            <a:ext cx="2380614" cy="2350262"/>
          </a:xfrm>
          <a:prstGeom prst="rect">
            <a:avLst/>
          </a:prstGeom>
        </p:spPr>
      </p:pic>
      <p:pic>
        <p:nvPicPr>
          <p:cNvPr id="40" name="object 40"/>
          <p:cNvPicPr/>
          <p:nvPr/>
        </p:nvPicPr>
        <p:blipFill>
          <a:blip r:embed="rId32" cstate="print"/>
          <a:stretch>
            <a:fillRect/>
          </a:stretch>
        </p:blipFill>
        <p:spPr>
          <a:xfrm>
            <a:off x="5389879" y="4266183"/>
            <a:ext cx="2484247" cy="866139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223380" y="6999325"/>
            <a:ext cx="2978785" cy="158115"/>
            <a:chOff x="6223380" y="6999325"/>
            <a:chExt cx="2978785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962393" y="6999325"/>
              <a:ext cx="2132507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39860" y="6999325"/>
              <a:ext cx="162153" cy="157657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7" name="object 7"/>
          <p:cNvGrpSpPr/>
          <p:nvPr/>
        </p:nvGrpSpPr>
        <p:grpSpPr>
          <a:xfrm>
            <a:off x="2068448" y="1144765"/>
            <a:ext cx="2846070" cy="1460500"/>
            <a:chOff x="2068448" y="1144765"/>
            <a:chExt cx="2846070" cy="1460500"/>
          </a:xfrm>
        </p:grpSpPr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68448" y="1144765"/>
              <a:ext cx="2702814" cy="19368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8191" y="1352283"/>
              <a:ext cx="2455672" cy="19368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98191" y="1563992"/>
              <a:ext cx="2616073" cy="19368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98191" y="1775955"/>
              <a:ext cx="2405507" cy="19368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298191" y="1987664"/>
              <a:ext cx="2507742" cy="19368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298191" y="2199373"/>
              <a:ext cx="2368423" cy="19368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298191" y="2411463"/>
              <a:ext cx="354723" cy="193687"/>
            </a:xfrm>
            <a:prstGeom prst="rect">
              <a:avLst/>
            </a:prstGeom>
          </p:spPr>
        </p:pic>
      </p:grpSp>
      <p:grpSp>
        <p:nvGrpSpPr>
          <p:cNvPr id="15" name="object 15"/>
          <p:cNvGrpSpPr/>
          <p:nvPr/>
        </p:nvGrpSpPr>
        <p:grpSpPr>
          <a:xfrm>
            <a:off x="6232271" y="2140788"/>
            <a:ext cx="1702435" cy="158115"/>
            <a:chOff x="6232271" y="2140788"/>
            <a:chExt cx="1702435" cy="158115"/>
          </a:xfrm>
        </p:grpSpPr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232271" y="2140788"/>
              <a:ext cx="422478" cy="15765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601714" y="2140788"/>
              <a:ext cx="189191" cy="15765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728079" y="2140788"/>
              <a:ext cx="1206627" cy="157657"/>
            </a:xfrm>
            <a:prstGeom prst="rect">
              <a:avLst/>
            </a:prstGeom>
          </p:spPr>
        </p:pic>
      </p:grpSp>
      <p:grpSp>
        <p:nvGrpSpPr>
          <p:cNvPr id="19" name="object 19"/>
          <p:cNvGrpSpPr/>
          <p:nvPr/>
        </p:nvGrpSpPr>
        <p:grpSpPr>
          <a:xfrm>
            <a:off x="2068448" y="3096374"/>
            <a:ext cx="2847975" cy="1248410"/>
            <a:chOff x="2068448" y="3096374"/>
            <a:chExt cx="2847975" cy="1248410"/>
          </a:xfrm>
        </p:grpSpPr>
        <p:pic>
          <p:nvPicPr>
            <p:cNvPr id="20" name="object 2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068448" y="3096374"/>
              <a:ext cx="282282" cy="19368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298191" y="3096374"/>
              <a:ext cx="2508631" cy="193687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298191" y="3308083"/>
              <a:ext cx="2618232" cy="193687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298191" y="3515601"/>
              <a:ext cx="1173200" cy="193687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3402329" y="3515601"/>
              <a:ext cx="388505" cy="193687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3713098" y="3515601"/>
              <a:ext cx="1197749" cy="193687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298191" y="3727310"/>
              <a:ext cx="2550286" cy="193687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298191" y="3939273"/>
              <a:ext cx="2502661" cy="193687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298191" y="4150982"/>
              <a:ext cx="1736089" cy="193687"/>
            </a:xfrm>
            <a:prstGeom prst="rect">
              <a:avLst/>
            </a:prstGeom>
          </p:spPr>
        </p:pic>
      </p:grpSp>
      <p:grpSp>
        <p:nvGrpSpPr>
          <p:cNvPr id="29" name="object 29"/>
          <p:cNvGrpSpPr/>
          <p:nvPr/>
        </p:nvGrpSpPr>
        <p:grpSpPr>
          <a:xfrm>
            <a:off x="5461761" y="5376875"/>
            <a:ext cx="2473325" cy="158115"/>
            <a:chOff x="5461761" y="5376875"/>
            <a:chExt cx="2473325" cy="158115"/>
          </a:xfrm>
        </p:grpSpPr>
        <p:pic>
          <p:nvPicPr>
            <p:cNvPr id="30" name="object 3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461761" y="5376875"/>
              <a:ext cx="422478" cy="157657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5831077" y="5376875"/>
              <a:ext cx="209461" cy="157657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5971031" y="5376875"/>
              <a:ext cx="1964054" cy="157657"/>
            </a:xfrm>
            <a:prstGeom prst="rect">
              <a:avLst/>
            </a:prstGeom>
          </p:spPr>
        </p:pic>
      </p:grpSp>
      <p:sp>
        <p:nvSpPr>
          <p:cNvPr id="33" name="object 33"/>
          <p:cNvSpPr/>
          <p:nvPr/>
        </p:nvSpPr>
        <p:spPr>
          <a:xfrm>
            <a:off x="2000885" y="2902406"/>
            <a:ext cx="5948680" cy="5080"/>
          </a:xfrm>
          <a:custGeom>
            <a:avLst/>
            <a:gdLst/>
            <a:ahLst/>
            <a:cxnLst/>
            <a:rect l="l" t="t" r="r" b="b"/>
            <a:pathLst>
              <a:path w="5948680" h="5080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495"/>
                </a:lnTo>
                <a:lnTo>
                  <a:pt x="2915539" y="4495"/>
                </a:lnTo>
                <a:lnTo>
                  <a:pt x="2920034" y="4495"/>
                </a:lnTo>
                <a:lnTo>
                  <a:pt x="2920034" y="0"/>
                </a:lnTo>
                <a:close/>
              </a:path>
              <a:path w="5948680" h="5080">
                <a:moveTo>
                  <a:pt x="5948299" y="0"/>
                </a:moveTo>
                <a:lnTo>
                  <a:pt x="2920111" y="0"/>
                </a:lnTo>
                <a:lnTo>
                  <a:pt x="2920111" y="4495"/>
                </a:lnTo>
                <a:lnTo>
                  <a:pt x="5948299" y="4495"/>
                </a:lnTo>
                <a:lnTo>
                  <a:pt x="59482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4" name="object 34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5321701" y="1139647"/>
            <a:ext cx="2232258" cy="809642"/>
          </a:xfrm>
          <a:prstGeom prst="rect">
            <a:avLst/>
          </a:prstGeom>
        </p:spPr>
      </p:pic>
      <p:pic>
        <p:nvPicPr>
          <p:cNvPr id="35" name="object 35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5357821" y="3090163"/>
            <a:ext cx="2021445" cy="216052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209791" y="6999325"/>
            <a:ext cx="2999105" cy="158115"/>
            <a:chOff x="6209791" y="6999325"/>
            <a:chExt cx="2999105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948804" y="6999325"/>
              <a:ext cx="2132380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26270" y="6999325"/>
              <a:ext cx="182435" cy="157657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7" name="object 7"/>
          <p:cNvGrpSpPr/>
          <p:nvPr/>
        </p:nvGrpSpPr>
        <p:grpSpPr>
          <a:xfrm>
            <a:off x="2068448" y="1144765"/>
            <a:ext cx="2764790" cy="613410"/>
            <a:chOff x="2068448" y="1144765"/>
            <a:chExt cx="2764790" cy="613410"/>
          </a:xfrm>
        </p:grpSpPr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68448" y="1144765"/>
              <a:ext cx="2764409" cy="19368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8191" y="1352283"/>
              <a:ext cx="2207386" cy="19368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98191" y="1563992"/>
              <a:ext cx="1367535" cy="193687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5935090" y="3736288"/>
            <a:ext cx="2000250" cy="158115"/>
            <a:chOff x="5935090" y="3736288"/>
            <a:chExt cx="2000250" cy="158115"/>
          </a:xfrm>
        </p:grpSpPr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935090" y="3736288"/>
              <a:ext cx="422478" cy="15765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304406" y="3736288"/>
              <a:ext cx="175679" cy="15765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421500" y="3736288"/>
              <a:ext cx="1513713" cy="157657"/>
            </a:xfrm>
            <a:prstGeom prst="rect">
              <a:avLst/>
            </a:prstGeom>
          </p:spPr>
        </p:pic>
      </p:grpSp>
      <p:pic>
        <p:nvPicPr>
          <p:cNvPr id="15" name="object 15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067604" y="1139697"/>
            <a:ext cx="2691993" cy="246900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214364" y="6999325"/>
            <a:ext cx="2992755" cy="158115"/>
            <a:chOff x="6214364" y="6999325"/>
            <a:chExt cx="2992755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953377" y="6999325"/>
              <a:ext cx="2132253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30843" y="6999325"/>
              <a:ext cx="175679" cy="157657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7" name="object 7"/>
          <p:cNvGrpSpPr/>
          <p:nvPr/>
        </p:nvGrpSpPr>
        <p:grpSpPr>
          <a:xfrm>
            <a:off x="2068448" y="1144765"/>
            <a:ext cx="2847975" cy="1879600"/>
            <a:chOff x="2068448" y="1144765"/>
            <a:chExt cx="2847975" cy="1879600"/>
          </a:xfrm>
        </p:grpSpPr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68448" y="1144765"/>
              <a:ext cx="2847975" cy="19368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8191" y="1352283"/>
              <a:ext cx="2607691" cy="19368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98191" y="1563992"/>
              <a:ext cx="1911477" cy="19368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98191" y="1775955"/>
              <a:ext cx="2535555" cy="19368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298191" y="1987664"/>
              <a:ext cx="2369566" cy="19368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298191" y="2199373"/>
              <a:ext cx="1990598" cy="19368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298191" y="2411463"/>
              <a:ext cx="2579878" cy="193687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1" y="2623172"/>
              <a:ext cx="2250185" cy="19368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8191" y="2830563"/>
              <a:ext cx="1402207" cy="193687"/>
            </a:xfrm>
            <a:prstGeom prst="rect">
              <a:avLst/>
            </a:prstGeom>
          </p:spPr>
        </p:pic>
      </p:grpSp>
      <p:grpSp>
        <p:nvGrpSpPr>
          <p:cNvPr id="17" name="object 17"/>
          <p:cNvGrpSpPr/>
          <p:nvPr/>
        </p:nvGrpSpPr>
        <p:grpSpPr>
          <a:xfrm>
            <a:off x="5132704" y="3150438"/>
            <a:ext cx="2816860" cy="320040"/>
            <a:chOff x="5132704" y="3150438"/>
            <a:chExt cx="2816860" cy="320040"/>
          </a:xfrm>
        </p:grpSpPr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132704" y="3150438"/>
              <a:ext cx="422478" cy="15765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502274" y="3150438"/>
              <a:ext cx="189191" cy="15765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628385" y="3150438"/>
              <a:ext cx="2320670" cy="15765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7485125" y="3312617"/>
              <a:ext cx="448208" cy="157657"/>
            </a:xfrm>
            <a:prstGeom prst="rect">
              <a:avLst/>
            </a:prstGeom>
          </p:spPr>
        </p:pic>
      </p:grpSp>
      <p:grpSp>
        <p:nvGrpSpPr>
          <p:cNvPr id="22" name="object 22"/>
          <p:cNvGrpSpPr/>
          <p:nvPr/>
        </p:nvGrpSpPr>
        <p:grpSpPr>
          <a:xfrm>
            <a:off x="2068448" y="3970896"/>
            <a:ext cx="2847975" cy="829310"/>
            <a:chOff x="2068448" y="3970896"/>
            <a:chExt cx="2847975" cy="829310"/>
          </a:xfrm>
        </p:grpSpPr>
        <p:pic>
          <p:nvPicPr>
            <p:cNvPr id="23" name="object 23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068448" y="3970896"/>
              <a:ext cx="270268" cy="193687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298191" y="3970896"/>
              <a:ext cx="2535935" cy="193687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298191" y="4182605"/>
              <a:ext cx="2618232" cy="405396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298191" y="4606277"/>
              <a:ext cx="883564" cy="193687"/>
            </a:xfrm>
            <a:prstGeom prst="rect">
              <a:avLst/>
            </a:prstGeom>
          </p:spPr>
        </p:pic>
      </p:grpSp>
      <p:grpSp>
        <p:nvGrpSpPr>
          <p:cNvPr id="27" name="object 27"/>
          <p:cNvGrpSpPr/>
          <p:nvPr/>
        </p:nvGrpSpPr>
        <p:grpSpPr>
          <a:xfrm>
            <a:off x="5912484" y="5827598"/>
            <a:ext cx="2021205" cy="158115"/>
            <a:chOff x="5912484" y="5827598"/>
            <a:chExt cx="2021205" cy="158115"/>
          </a:xfrm>
        </p:grpSpPr>
        <p:pic>
          <p:nvPicPr>
            <p:cNvPr id="28" name="object 2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912484" y="5827598"/>
              <a:ext cx="422478" cy="157657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6281927" y="5827598"/>
              <a:ext cx="202704" cy="157657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417055" y="5827598"/>
              <a:ext cx="1516126" cy="157657"/>
            </a:xfrm>
            <a:prstGeom prst="rect">
              <a:avLst/>
            </a:prstGeom>
          </p:spPr>
        </p:pic>
      </p:grpSp>
      <p:sp>
        <p:nvSpPr>
          <p:cNvPr id="31" name="object 31"/>
          <p:cNvSpPr/>
          <p:nvPr/>
        </p:nvSpPr>
        <p:spPr>
          <a:xfrm>
            <a:off x="2000885" y="3776802"/>
            <a:ext cx="5948680" cy="5080"/>
          </a:xfrm>
          <a:custGeom>
            <a:avLst/>
            <a:gdLst/>
            <a:ahLst/>
            <a:cxnLst/>
            <a:rect l="l" t="t" r="r" b="b"/>
            <a:pathLst>
              <a:path w="5948680" h="5079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495"/>
                </a:lnTo>
                <a:lnTo>
                  <a:pt x="2915539" y="4495"/>
                </a:lnTo>
                <a:lnTo>
                  <a:pt x="2920034" y="4495"/>
                </a:lnTo>
                <a:lnTo>
                  <a:pt x="2920034" y="0"/>
                </a:lnTo>
                <a:close/>
              </a:path>
              <a:path w="5948680" h="5079">
                <a:moveTo>
                  <a:pt x="5948299" y="0"/>
                </a:moveTo>
                <a:lnTo>
                  <a:pt x="2920111" y="0"/>
                </a:lnTo>
                <a:lnTo>
                  <a:pt x="2920111" y="4495"/>
                </a:lnTo>
                <a:lnTo>
                  <a:pt x="5948299" y="4495"/>
                </a:lnTo>
                <a:lnTo>
                  <a:pt x="59482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2" name="object 32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5018426" y="1139697"/>
            <a:ext cx="2856843" cy="1889887"/>
          </a:xfrm>
          <a:prstGeom prst="rect">
            <a:avLst/>
          </a:prstGeom>
        </p:spPr>
      </p:pic>
      <p:pic>
        <p:nvPicPr>
          <p:cNvPr id="33" name="object 33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4983479" y="3965828"/>
            <a:ext cx="2891789" cy="173672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272910" y="6999325"/>
            <a:ext cx="2933700" cy="158115"/>
            <a:chOff x="6272910" y="6999325"/>
            <a:chExt cx="2933700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72910" y="6999325"/>
              <a:ext cx="304050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516115" y="6999325"/>
              <a:ext cx="99098" cy="15765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565645" y="6999325"/>
              <a:ext cx="135127" cy="15765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33590" y="6999325"/>
              <a:ext cx="126123" cy="15765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696582" y="6999325"/>
              <a:ext cx="99098" cy="15765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746112" y="6999325"/>
              <a:ext cx="117115" cy="15765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804659" y="6999325"/>
              <a:ext cx="259003" cy="15765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011923" y="6999325"/>
              <a:ext cx="2132507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89389" y="6999325"/>
              <a:ext cx="117115" cy="157657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4" name="object 1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068448" y="1144765"/>
            <a:ext cx="162153" cy="193687"/>
          </a:xfrm>
          <a:prstGeom prst="rect">
            <a:avLst/>
          </a:prstGeom>
        </p:spPr>
      </p:pic>
      <p:grpSp>
        <p:nvGrpSpPr>
          <p:cNvPr id="15" name="object 15"/>
          <p:cNvGrpSpPr/>
          <p:nvPr/>
        </p:nvGrpSpPr>
        <p:grpSpPr>
          <a:xfrm>
            <a:off x="2298192" y="1144765"/>
            <a:ext cx="2799715" cy="1036955"/>
            <a:chOff x="2298192" y="1144765"/>
            <a:chExt cx="2799715" cy="1036955"/>
          </a:xfrm>
        </p:grpSpPr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2" y="1144765"/>
              <a:ext cx="2737485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8192" y="1352283"/>
              <a:ext cx="2659126" cy="19368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893945" y="1352283"/>
              <a:ext cx="126123" cy="19368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298192" y="1563992"/>
              <a:ext cx="2799207" cy="19368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298192" y="1775955"/>
              <a:ext cx="2689986" cy="19368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298192" y="1987664"/>
              <a:ext cx="373113" cy="193687"/>
            </a:xfrm>
            <a:prstGeom prst="rect">
              <a:avLst/>
            </a:prstGeom>
          </p:spPr>
        </p:pic>
      </p:grpSp>
      <p:grpSp>
        <p:nvGrpSpPr>
          <p:cNvPr id="22" name="object 22"/>
          <p:cNvGrpSpPr/>
          <p:nvPr/>
        </p:nvGrpSpPr>
        <p:grpSpPr>
          <a:xfrm>
            <a:off x="5889752" y="2614117"/>
            <a:ext cx="2160905" cy="158115"/>
            <a:chOff x="5889752" y="2614117"/>
            <a:chExt cx="2160905" cy="158115"/>
          </a:xfrm>
        </p:grpSpPr>
        <p:pic>
          <p:nvPicPr>
            <p:cNvPr id="23" name="object 23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889752" y="2614117"/>
              <a:ext cx="422478" cy="157657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6259322" y="2614117"/>
              <a:ext cx="108106" cy="157657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313424" y="2614117"/>
              <a:ext cx="1736725" cy="157657"/>
            </a:xfrm>
            <a:prstGeom prst="rect">
              <a:avLst/>
            </a:prstGeom>
          </p:spPr>
        </p:pic>
      </p:grpSp>
      <p:pic>
        <p:nvPicPr>
          <p:cNvPr id="26" name="object 26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2068448" y="3272015"/>
            <a:ext cx="168910" cy="193687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2298192" y="3272015"/>
            <a:ext cx="2673350" cy="193687"/>
          </a:xfrm>
          <a:prstGeom prst="rect">
            <a:avLst/>
          </a:prstGeom>
        </p:spPr>
      </p:pic>
      <p:grpSp>
        <p:nvGrpSpPr>
          <p:cNvPr id="28" name="object 28"/>
          <p:cNvGrpSpPr/>
          <p:nvPr/>
        </p:nvGrpSpPr>
        <p:grpSpPr>
          <a:xfrm>
            <a:off x="6408039" y="4209618"/>
            <a:ext cx="1644650" cy="158115"/>
            <a:chOff x="6408039" y="4209618"/>
            <a:chExt cx="1644650" cy="158115"/>
          </a:xfrm>
        </p:grpSpPr>
        <p:pic>
          <p:nvPicPr>
            <p:cNvPr id="29" name="object 29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408039" y="4209618"/>
              <a:ext cx="422478" cy="157657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777609" y="4209618"/>
              <a:ext cx="117115" cy="157657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6836283" y="4209618"/>
              <a:ext cx="1216101" cy="157657"/>
            </a:xfrm>
            <a:prstGeom prst="rect">
              <a:avLst/>
            </a:prstGeom>
          </p:spPr>
        </p:pic>
      </p:grpSp>
      <p:sp>
        <p:nvSpPr>
          <p:cNvPr id="32" name="object 32"/>
          <p:cNvSpPr/>
          <p:nvPr/>
        </p:nvSpPr>
        <p:spPr>
          <a:xfrm>
            <a:off x="2000885" y="3078428"/>
            <a:ext cx="6061075" cy="5080"/>
          </a:xfrm>
          <a:custGeom>
            <a:avLst/>
            <a:gdLst/>
            <a:ahLst/>
            <a:cxnLst/>
            <a:rect l="l" t="t" r="r" b="b"/>
            <a:pathLst>
              <a:path w="6061075" h="5080">
                <a:moveTo>
                  <a:pt x="6061075" y="0"/>
                </a:moveTo>
                <a:lnTo>
                  <a:pt x="3149777" y="0"/>
                </a:lnTo>
                <a:lnTo>
                  <a:pt x="3145282" y="0"/>
                </a:lnTo>
                <a:lnTo>
                  <a:pt x="0" y="0"/>
                </a:lnTo>
                <a:lnTo>
                  <a:pt x="0" y="4495"/>
                </a:lnTo>
                <a:lnTo>
                  <a:pt x="3145282" y="4495"/>
                </a:lnTo>
                <a:lnTo>
                  <a:pt x="3149727" y="4495"/>
                </a:lnTo>
                <a:lnTo>
                  <a:pt x="6061075" y="4495"/>
                </a:lnTo>
                <a:lnTo>
                  <a:pt x="606107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3" name="object 33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5578141" y="1139697"/>
            <a:ext cx="1940124" cy="1343152"/>
          </a:xfrm>
          <a:prstGeom prst="rect">
            <a:avLst/>
          </a:prstGeom>
        </p:spPr>
      </p:pic>
      <p:pic>
        <p:nvPicPr>
          <p:cNvPr id="34" name="object 34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5212079" y="3266694"/>
            <a:ext cx="2777489" cy="81978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200775" y="6999325"/>
            <a:ext cx="3012440" cy="158115"/>
            <a:chOff x="6200775" y="6999325"/>
            <a:chExt cx="3012440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939787" y="6999325"/>
              <a:ext cx="2132380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17254" y="6999325"/>
              <a:ext cx="195948" cy="157657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7" name="object 7"/>
          <p:cNvGrpSpPr/>
          <p:nvPr/>
        </p:nvGrpSpPr>
        <p:grpSpPr>
          <a:xfrm>
            <a:off x="2068448" y="1144765"/>
            <a:ext cx="2705735" cy="401320"/>
            <a:chOff x="2068448" y="1144765"/>
            <a:chExt cx="2705735" cy="401320"/>
          </a:xfrm>
        </p:grpSpPr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68448" y="1144765"/>
              <a:ext cx="270268" cy="19368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8191" y="1144765"/>
              <a:ext cx="2475992" cy="19368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98191" y="1352283"/>
              <a:ext cx="989685" cy="193687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5844666" y="2582621"/>
            <a:ext cx="2091689" cy="158115"/>
            <a:chOff x="5844666" y="2582621"/>
            <a:chExt cx="2091689" cy="158115"/>
          </a:xfrm>
        </p:grpSpPr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844666" y="2582621"/>
              <a:ext cx="422478" cy="15765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214363" y="2582621"/>
              <a:ext cx="202704" cy="15765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349491" y="2582621"/>
              <a:ext cx="1586357" cy="157657"/>
            </a:xfrm>
            <a:prstGeom prst="rect">
              <a:avLst/>
            </a:prstGeom>
          </p:spPr>
        </p:pic>
      </p:grpSp>
      <p:grpSp>
        <p:nvGrpSpPr>
          <p:cNvPr id="15" name="object 15"/>
          <p:cNvGrpSpPr/>
          <p:nvPr/>
        </p:nvGrpSpPr>
        <p:grpSpPr>
          <a:xfrm>
            <a:off x="2068448" y="3245091"/>
            <a:ext cx="2756535" cy="1672589"/>
            <a:chOff x="2068448" y="3245091"/>
            <a:chExt cx="2756535" cy="1672589"/>
          </a:xfrm>
        </p:grpSpPr>
        <p:pic>
          <p:nvPicPr>
            <p:cNvPr id="16" name="object 1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68448" y="3245091"/>
              <a:ext cx="270268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1" y="3245091"/>
              <a:ext cx="2507742" cy="19368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8191" y="3457054"/>
              <a:ext cx="2526792" cy="19368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98191" y="3664191"/>
              <a:ext cx="1925447" cy="19368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298191" y="3876281"/>
              <a:ext cx="1644904" cy="19368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880103" y="3876281"/>
              <a:ext cx="117115" cy="193687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938650" y="3876281"/>
              <a:ext cx="389229" cy="193687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298191" y="4087990"/>
              <a:ext cx="2349246" cy="193687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298191" y="4299699"/>
              <a:ext cx="1115339" cy="193687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3343782" y="4299699"/>
              <a:ext cx="1216837" cy="193687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298191" y="4511662"/>
              <a:ext cx="2361818" cy="193687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298191" y="4723371"/>
              <a:ext cx="1278890" cy="193687"/>
            </a:xfrm>
            <a:prstGeom prst="rect">
              <a:avLst/>
            </a:prstGeom>
          </p:spPr>
        </p:pic>
      </p:grpSp>
      <p:grpSp>
        <p:nvGrpSpPr>
          <p:cNvPr id="28" name="object 28"/>
          <p:cNvGrpSpPr/>
          <p:nvPr/>
        </p:nvGrpSpPr>
        <p:grpSpPr>
          <a:xfrm>
            <a:off x="6020689" y="6012256"/>
            <a:ext cx="1913255" cy="158115"/>
            <a:chOff x="6020689" y="6012256"/>
            <a:chExt cx="1913255" cy="158115"/>
          </a:xfrm>
        </p:grpSpPr>
        <p:pic>
          <p:nvPicPr>
            <p:cNvPr id="29" name="object 2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020689" y="6012256"/>
              <a:ext cx="422478" cy="157657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390005" y="6012256"/>
              <a:ext cx="195948" cy="157657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6520561" y="6012256"/>
              <a:ext cx="1413002" cy="157657"/>
            </a:xfrm>
            <a:prstGeom prst="rect">
              <a:avLst/>
            </a:prstGeom>
          </p:spPr>
        </p:pic>
      </p:grpSp>
      <p:sp>
        <p:nvSpPr>
          <p:cNvPr id="32" name="object 32"/>
          <p:cNvSpPr/>
          <p:nvPr/>
        </p:nvSpPr>
        <p:spPr>
          <a:xfrm>
            <a:off x="2000885" y="3051377"/>
            <a:ext cx="5948680" cy="5080"/>
          </a:xfrm>
          <a:custGeom>
            <a:avLst/>
            <a:gdLst/>
            <a:ahLst/>
            <a:cxnLst/>
            <a:rect l="l" t="t" r="r" b="b"/>
            <a:pathLst>
              <a:path w="5948680" h="5080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495"/>
                </a:lnTo>
                <a:lnTo>
                  <a:pt x="2915539" y="4495"/>
                </a:lnTo>
                <a:lnTo>
                  <a:pt x="2920034" y="4495"/>
                </a:lnTo>
                <a:lnTo>
                  <a:pt x="2920034" y="0"/>
                </a:lnTo>
                <a:close/>
              </a:path>
              <a:path w="5948680" h="5080">
                <a:moveTo>
                  <a:pt x="5948299" y="0"/>
                </a:moveTo>
                <a:lnTo>
                  <a:pt x="2920111" y="0"/>
                </a:lnTo>
                <a:lnTo>
                  <a:pt x="2920111" y="4495"/>
                </a:lnTo>
                <a:lnTo>
                  <a:pt x="5948299" y="4495"/>
                </a:lnTo>
                <a:lnTo>
                  <a:pt x="59482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3" name="object 33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5732779" y="1139697"/>
            <a:ext cx="2142108" cy="1321562"/>
          </a:xfrm>
          <a:prstGeom prst="rect">
            <a:avLst/>
          </a:prstGeom>
        </p:spPr>
      </p:pic>
      <p:pic>
        <p:nvPicPr>
          <p:cNvPr id="34" name="object 34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5133216" y="3238753"/>
            <a:ext cx="2742053" cy="2637789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218809" y="6999325"/>
            <a:ext cx="2985770" cy="158115"/>
            <a:chOff x="6218809" y="6999325"/>
            <a:chExt cx="2985770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957822" y="6999325"/>
              <a:ext cx="2132634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35288" y="6999325"/>
              <a:ext cx="168909" cy="157657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7" name="object 7"/>
          <p:cNvGrpSpPr/>
          <p:nvPr/>
        </p:nvGrpSpPr>
        <p:grpSpPr>
          <a:xfrm>
            <a:off x="2068448" y="1144765"/>
            <a:ext cx="2847975" cy="2515235"/>
            <a:chOff x="2068448" y="1144765"/>
            <a:chExt cx="2847975" cy="2515235"/>
          </a:xfrm>
        </p:grpSpPr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68448" y="1144765"/>
              <a:ext cx="270268" cy="19368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8191" y="1144765"/>
              <a:ext cx="2582672" cy="19368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98191" y="1352283"/>
              <a:ext cx="2433320" cy="19368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98191" y="1563992"/>
              <a:ext cx="2122932" cy="19368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298191" y="1775955"/>
              <a:ext cx="2594736" cy="19368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298191" y="1987664"/>
              <a:ext cx="2473071" cy="19368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298191" y="2199373"/>
              <a:ext cx="2499106" cy="193687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1" y="2411463"/>
              <a:ext cx="2172843" cy="19368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8191" y="2623172"/>
              <a:ext cx="2499360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98191" y="2830563"/>
              <a:ext cx="698969" cy="19368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933572" y="2830563"/>
              <a:ext cx="1982851" cy="19368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298191" y="3042272"/>
              <a:ext cx="2527173" cy="19368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298191" y="3253981"/>
              <a:ext cx="2582672" cy="19368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298191" y="3466071"/>
              <a:ext cx="1414780" cy="193687"/>
            </a:xfrm>
            <a:prstGeom prst="rect">
              <a:avLst/>
            </a:prstGeom>
          </p:spPr>
        </p:pic>
      </p:grpSp>
      <p:grpSp>
        <p:nvGrpSpPr>
          <p:cNvPr id="22" name="object 22"/>
          <p:cNvGrpSpPr/>
          <p:nvPr/>
        </p:nvGrpSpPr>
        <p:grpSpPr>
          <a:xfrm>
            <a:off x="5813171" y="2866593"/>
            <a:ext cx="2122170" cy="158115"/>
            <a:chOff x="5813171" y="2866593"/>
            <a:chExt cx="2122170" cy="158115"/>
          </a:xfrm>
        </p:grpSpPr>
        <p:pic>
          <p:nvPicPr>
            <p:cNvPr id="23" name="object 23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813171" y="2866593"/>
              <a:ext cx="422478" cy="157657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182741" y="2866593"/>
              <a:ext cx="195948" cy="157657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6313424" y="2866593"/>
              <a:ext cx="1621535" cy="157657"/>
            </a:xfrm>
            <a:prstGeom prst="rect">
              <a:avLst/>
            </a:prstGeom>
          </p:spPr>
        </p:pic>
      </p:grpSp>
      <p:pic>
        <p:nvPicPr>
          <p:cNvPr id="26" name="object 26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4983479" y="1139697"/>
            <a:ext cx="2891789" cy="160540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263894" y="6999325"/>
            <a:ext cx="2952115" cy="158115"/>
            <a:chOff x="6263894" y="6999325"/>
            <a:chExt cx="2952115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63894" y="6999325"/>
              <a:ext cx="304050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507099" y="6999325"/>
              <a:ext cx="99098" cy="15765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556629" y="6999325"/>
              <a:ext cx="135127" cy="15765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24574" y="6999325"/>
              <a:ext cx="126123" cy="15765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687566" y="6999325"/>
              <a:ext cx="99098" cy="15765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737095" y="6999325"/>
              <a:ext cx="117115" cy="15765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795643" y="6999325"/>
              <a:ext cx="259003" cy="15765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002906" y="6999325"/>
              <a:ext cx="2132634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80373" y="6999325"/>
              <a:ext cx="135127" cy="157657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4" name="object 1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068448" y="1144765"/>
            <a:ext cx="182435" cy="193687"/>
          </a:xfrm>
          <a:prstGeom prst="rect">
            <a:avLst/>
          </a:prstGeom>
        </p:spPr>
      </p:pic>
      <p:grpSp>
        <p:nvGrpSpPr>
          <p:cNvPr id="15" name="object 15"/>
          <p:cNvGrpSpPr/>
          <p:nvPr/>
        </p:nvGrpSpPr>
        <p:grpSpPr>
          <a:xfrm>
            <a:off x="2298192" y="1144765"/>
            <a:ext cx="2847975" cy="613410"/>
            <a:chOff x="2298192" y="1144765"/>
            <a:chExt cx="2847975" cy="613410"/>
          </a:xfrm>
        </p:grpSpPr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2" y="1144765"/>
              <a:ext cx="2847975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8192" y="1352283"/>
              <a:ext cx="2734563" cy="19368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98192" y="1563992"/>
              <a:ext cx="1010157" cy="19368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249168" y="1563992"/>
              <a:ext cx="1565516" cy="193687"/>
            </a:xfrm>
            <a:prstGeom prst="rect">
              <a:avLst/>
            </a:prstGeom>
          </p:spPr>
        </p:pic>
      </p:grpSp>
      <p:grpSp>
        <p:nvGrpSpPr>
          <p:cNvPr id="20" name="object 20"/>
          <p:cNvGrpSpPr/>
          <p:nvPr/>
        </p:nvGrpSpPr>
        <p:grpSpPr>
          <a:xfrm>
            <a:off x="5718555" y="3015310"/>
            <a:ext cx="2333625" cy="158115"/>
            <a:chOff x="5718555" y="3015310"/>
            <a:chExt cx="2333625" cy="158115"/>
          </a:xfrm>
        </p:grpSpPr>
        <p:pic>
          <p:nvPicPr>
            <p:cNvPr id="21" name="object 2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718555" y="3015310"/>
              <a:ext cx="422478" cy="157657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088252" y="3015310"/>
              <a:ext cx="135127" cy="157657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155816" y="3015310"/>
              <a:ext cx="1896110" cy="157657"/>
            </a:xfrm>
            <a:prstGeom prst="rect">
              <a:avLst/>
            </a:prstGeom>
          </p:spPr>
        </p:pic>
      </p:grpSp>
      <p:pic>
        <p:nvPicPr>
          <p:cNvPr id="24" name="object 24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2068448" y="3673208"/>
            <a:ext cx="182435" cy="193687"/>
          </a:xfrm>
          <a:prstGeom prst="rect">
            <a:avLst/>
          </a:prstGeom>
        </p:spPr>
      </p:pic>
      <p:grpSp>
        <p:nvGrpSpPr>
          <p:cNvPr id="25" name="object 25"/>
          <p:cNvGrpSpPr/>
          <p:nvPr/>
        </p:nvGrpSpPr>
        <p:grpSpPr>
          <a:xfrm>
            <a:off x="2298192" y="3673208"/>
            <a:ext cx="2717800" cy="406400"/>
            <a:chOff x="2298192" y="3673208"/>
            <a:chExt cx="2717800" cy="406400"/>
          </a:xfrm>
        </p:grpSpPr>
        <p:pic>
          <p:nvPicPr>
            <p:cNvPr id="26" name="object 26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298192" y="3673208"/>
              <a:ext cx="2717800" cy="193687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298192" y="3885298"/>
              <a:ext cx="1526412" cy="193687"/>
            </a:xfrm>
            <a:prstGeom prst="rect">
              <a:avLst/>
            </a:prstGeom>
          </p:spPr>
        </p:pic>
      </p:grpSp>
      <p:grpSp>
        <p:nvGrpSpPr>
          <p:cNvPr id="28" name="object 28"/>
          <p:cNvGrpSpPr/>
          <p:nvPr/>
        </p:nvGrpSpPr>
        <p:grpSpPr>
          <a:xfrm>
            <a:off x="6142228" y="5678881"/>
            <a:ext cx="1911350" cy="158115"/>
            <a:chOff x="6142228" y="5678881"/>
            <a:chExt cx="1911350" cy="158115"/>
          </a:xfrm>
        </p:grpSpPr>
        <p:pic>
          <p:nvPicPr>
            <p:cNvPr id="29" name="object 2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142228" y="5678881"/>
              <a:ext cx="422478" cy="157657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6511671" y="5678881"/>
              <a:ext cx="135127" cy="157657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579235" y="5678881"/>
              <a:ext cx="1474216" cy="157657"/>
            </a:xfrm>
            <a:prstGeom prst="rect">
              <a:avLst/>
            </a:prstGeom>
          </p:spPr>
        </p:pic>
      </p:grpSp>
      <p:sp>
        <p:nvSpPr>
          <p:cNvPr id="32" name="object 32"/>
          <p:cNvSpPr/>
          <p:nvPr/>
        </p:nvSpPr>
        <p:spPr>
          <a:xfrm>
            <a:off x="2000885" y="3479317"/>
            <a:ext cx="6061075" cy="5080"/>
          </a:xfrm>
          <a:custGeom>
            <a:avLst/>
            <a:gdLst/>
            <a:ahLst/>
            <a:cxnLst/>
            <a:rect l="l" t="t" r="r" b="b"/>
            <a:pathLst>
              <a:path w="6061075" h="5079">
                <a:moveTo>
                  <a:pt x="6061075" y="0"/>
                </a:moveTo>
                <a:lnTo>
                  <a:pt x="3149777" y="0"/>
                </a:lnTo>
                <a:lnTo>
                  <a:pt x="3145282" y="0"/>
                </a:lnTo>
                <a:lnTo>
                  <a:pt x="0" y="0"/>
                </a:lnTo>
                <a:lnTo>
                  <a:pt x="0" y="4800"/>
                </a:lnTo>
                <a:lnTo>
                  <a:pt x="3145282" y="4800"/>
                </a:lnTo>
                <a:lnTo>
                  <a:pt x="3149727" y="4800"/>
                </a:lnTo>
                <a:lnTo>
                  <a:pt x="6061075" y="4800"/>
                </a:lnTo>
                <a:lnTo>
                  <a:pt x="606107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3" name="object 33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5212079" y="1203294"/>
            <a:ext cx="2777489" cy="1685320"/>
          </a:xfrm>
          <a:prstGeom prst="rect">
            <a:avLst/>
          </a:prstGeom>
        </p:spPr>
      </p:pic>
      <p:pic>
        <p:nvPicPr>
          <p:cNvPr id="34" name="object 34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5212079" y="3666744"/>
            <a:ext cx="2777489" cy="18891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263894" y="6999325"/>
            <a:ext cx="2952115" cy="158115"/>
            <a:chOff x="6263894" y="6999325"/>
            <a:chExt cx="2952115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63894" y="6999325"/>
              <a:ext cx="304050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507099" y="6999325"/>
              <a:ext cx="99098" cy="15765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556629" y="6999325"/>
              <a:ext cx="135127" cy="15765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24574" y="6999325"/>
              <a:ext cx="126123" cy="15765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687566" y="6999325"/>
              <a:ext cx="99098" cy="15765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737095" y="6999325"/>
              <a:ext cx="117115" cy="15765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795643" y="6999325"/>
              <a:ext cx="259003" cy="15765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002906" y="6999325"/>
              <a:ext cx="2132634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80373" y="6999325"/>
              <a:ext cx="135127" cy="157657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4" name="object 1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068448" y="1144765"/>
            <a:ext cx="182435" cy="193687"/>
          </a:xfrm>
          <a:prstGeom prst="rect">
            <a:avLst/>
          </a:prstGeom>
        </p:spPr>
      </p:pic>
      <p:grpSp>
        <p:nvGrpSpPr>
          <p:cNvPr id="15" name="object 15"/>
          <p:cNvGrpSpPr/>
          <p:nvPr/>
        </p:nvGrpSpPr>
        <p:grpSpPr>
          <a:xfrm>
            <a:off x="2298192" y="1144765"/>
            <a:ext cx="2847975" cy="1036955"/>
            <a:chOff x="2298192" y="1144765"/>
            <a:chExt cx="2847975" cy="1036955"/>
          </a:xfrm>
        </p:grpSpPr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2" y="1144765"/>
              <a:ext cx="2326767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560570" y="1144765"/>
              <a:ext cx="520280" cy="19368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98192" y="1352283"/>
              <a:ext cx="367563" cy="19368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604770" y="1352283"/>
              <a:ext cx="2070100" cy="19368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298192" y="1563992"/>
              <a:ext cx="2419858" cy="19368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298192" y="1775955"/>
              <a:ext cx="2847975" cy="193687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298192" y="1987664"/>
              <a:ext cx="2152396" cy="193687"/>
            </a:xfrm>
            <a:prstGeom prst="rect">
              <a:avLst/>
            </a:prstGeom>
          </p:spPr>
        </p:pic>
      </p:grpSp>
      <p:grpSp>
        <p:nvGrpSpPr>
          <p:cNvPr id="23" name="object 23"/>
          <p:cNvGrpSpPr/>
          <p:nvPr/>
        </p:nvGrpSpPr>
        <p:grpSpPr>
          <a:xfrm>
            <a:off x="6457569" y="2348306"/>
            <a:ext cx="1591945" cy="158115"/>
            <a:chOff x="6457569" y="2348306"/>
            <a:chExt cx="1591945" cy="158115"/>
          </a:xfrm>
        </p:grpSpPr>
        <p:pic>
          <p:nvPicPr>
            <p:cNvPr id="24" name="object 24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6457569" y="2348306"/>
              <a:ext cx="422478" cy="157657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827266" y="2348306"/>
              <a:ext cx="126123" cy="157657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6890258" y="2348306"/>
              <a:ext cx="1159040" cy="157657"/>
            </a:xfrm>
            <a:prstGeom prst="rect">
              <a:avLst/>
            </a:prstGeom>
          </p:spPr>
        </p:pic>
      </p:grpSp>
      <p:pic>
        <p:nvPicPr>
          <p:cNvPr id="27" name="object 27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2068448" y="3006331"/>
            <a:ext cx="182435" cy="193687"/>
          </a:xfrm>
          <a:prstGeom prst="rect">
            <a:avLst/>
          </a:prstGeom>
        </p:spPr>
      </p:pic>
      <p:grpSp>
        <p:nvGrpSpPr>
          <p:cNvPr id="28" name="object 28"/>
          <p:cNvGrpSpPr/>
          <p:nvPr/>
        </p:nvGrpSpPr>
        <p:grpSpPr>
          <a:xfrm>
            <a:off x="2298192" y="3006331"/>
            <a:ext cx="2531110" cy="405765"/>
            <a:chOff x="2298192" y="3006331"/>
            <a:chExt cx="2531110" cy="405765"/>
          </a:xfrm>
        </p:grpSpPr>
        <p:pic>
          <p:nvPicPr>
            <p:cNvPr id="29" name="object 29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298192" y="3006331"/>
              <a:ext cx="2530983" cy="193687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2298192" y="3218040"/>
              <a:ext cx="315315" cy="193687"/>
            </a:xfrm>
            <a:prstGeom prst="rect">
              <a:avLst/>
            </a:prstGeom>
          </p:spPr>
        </p:pic>
      </p:grpSp>
      <p:grpSp>
        <p:nvGrpSpPr>
          <p:cNvPr id="31" name="object 31"/>
          <p:cNvGrpSpPr/>
          <p:nvPr/>
        </p:nvGrpSpPr>
        <p:grpSpPr>
          <a:xfrm>
            <a:off x="5286121" y="4610811"/>
            <a:ext cx="2761615" cy="158115"/>
            <a:chOff x="5286121" y="4610811"/>
            <a:chExt cx="2761615" cy="158115"/>
          </a:xfrm>
        </p:grpSpPr>
        <p:pic>
          <p:nvPicPr>
            <p:cNvPr id="32" name="object 32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286121" y="4610811"/>
              <a:ext cx="422478" cy="157657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5655437" y="4610811"/>
              <a:ext cx="135127" cy="157657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5723001" y="4610811"/>
              <a:ext cx="2324735" cy="157657"/>
            </a:xfrm>
            <a:prstGeom prst="rect">
              <a:avLst/>
            </a:prstGeom>
          </p:spPr>
        </p:pic>
      </p:grpSp>
      <p:sp>
        <p:nvSpPr>
          <p:cNvPr id="35" name="object 35"/>
          <p:cNvSpPr/>
          <p:nvPr/>
        </p:nvSpPr>
        <p:spPr>
          <a:xfrm>
            <a:off x="2000885" y="2812363"/>
            <a:ext cx="6061075" cy="5080"/>
          </a:xfrm>
          <a:custGeom>
            <a:avLst/>
            <a:gdLst/>
            <a:ahLst/>
            <a:cxnLst/>
            <a:rect l="l" t="t" r="r" b="b"/>
            <a:pathLst>
              <a:path w="6061075" h="5080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495"/>
                </a:lnTo>
                <a:lnTo>
                  <a:pt x="2915539" y="4495"/>
                </a:lnTo>
                <a:lnTo>
                  <a:pt x="2920034" y="4495"/>
                </a:lnTo>
                <a:lnTo>
                  <a:pt x="2920034" y="0"/>
                </a:lnTo>
                <a:close/>
              </a:path>
              <a:path w="6061075" h="5080">
                <a:moveTo>
                  <a:pt x="6061075" y="0"/>
                </a:moveTo>
                <a:lnTo>
                  <a:pt x="6061075" y="0"/>
                </a:lnTo>
                <a:lnTo>
                  <a:pt x="2920111" y="0"/>
                </a:lnTo>
                <a:lnTo>
                  <a:pt x="2920111" y="4495"/>
                </a:lnTo>
                <a:lnTo>
                  <a:pt x="6061075" y="4495"/>
                </a:lnTo>
                <a:lnTo>
                  <a:pt x="606107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6" name="object 36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5212079" y="1139647"/>
            <a:ext cx="2777489" cy="1082852"/>
          </a:xfrm>
          <a:prstGeom prst="rect">
            <a:avLst/>
          </a:prstGeom>
        </p:spPr>
      </p:pic>
      <p:pic>
        <p:nvPicPr>
          <p:cNvPr id="37" name="object 37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4983479" y="2999993"/>
            <a:ext cx="3006089" cy="125300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268339" y="6999325"/>
            <a:ext cx="2943225" cy="158115"/>
            <a:chOff x="6268339" y="6999325"/>
            <a:chExt cx="2943225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68339" y="6999325"/>
              <a:ext cx="304050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511671" y="6999325"/>
              <a:ext cx="99098" cy="15765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561201" y="6999325"/>
              <a:ext cx="135127" cy="15765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29019" y="6999325"/>
              <a:ext cx="126123" cy="15765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692138" y="6999325"/>
              <a:ext cx="99098" cy="15765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741668" y="6999325"/>
              <a:ext cx="117115" cy="15765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800215" y="6999325"/>
              <a:ext cx="259003" cy="15765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007352" y="6999325"/>
              <a:ext cx="2132634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84818" y="6999325"/>
              <a:ext cx="126123" cy="157657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4" name="object 1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068448" y="1144765"/>
            <a:ext cx="168910" cy="193687"/>
          </a:xfrm>
          <a:prstGeom prst="rect">
            <a:avLst/>
          </a:prstGeom>
        </p:spPr>
      </p:pic>
      <p:grpSp>
        <p:nvGrpSpPr>
          <p:cNvPr id="15" name="object 15"/>
          <p:cNvGrpSpPr/>
          <p:nvPr/>
        </p:nvGrpSpPr>
        <p:grpSpPr>
          <a:xfrm>
            <a:off x="2298192" y="1144765"/>
            <a:ext cx="2618740" cy="401320"/>
            <a:chOff x="2298192" y="1144765"/>
            <a:chExt cx="2618740" cy="401320"/>
          </a:xfrm>
        </p:grpSpPr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2" y="1144765"/>
              <a:ext cx="427380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654300" y="1144765"/>
              <a:ext cx="117115" cy="19368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712847" y="1144765"/>
              <a:ext cx="2203577" cy="19368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298192" y="1352283"/>
              <a:ext cx="2249043" cy="193687"/>
            </a:xfrm>
            <a:prstGeom prst="rect">
              <a:avLst/>
            </a:prstGeom>
          </p:spPr>
        </p:pic>
      </p:grpSp>
      <p:grpSp>
        <p:nvGrpSpPr>
          <p:cNvPr id="20" name="object 20"/>
          <p:cNvGrpSpPr/>
          <p:nvPr/>
        </p:nvGrpSpPr>
        <p:grpSpPr>
          <a:xfrm>
            <a:off x="5718555" y="3357575"/>
            <a:ext cx="2329180" cy="158115"/>
            <a:chOff x="5718555" y="3357575"/>
            <a:chExt cx="2329180" cy="158115"/>
          </a:xfrm>
        </p:grpSpPr>
        <p:pic>
          <p:nvPicPr>
            <p:cNvPr id="21" name="object 2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718555" y="3357575"/>
              <a:ext cx="422478" cy="157657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088252" y="3357575"/>
              <a:ext cx="117115" cy="157657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146800" y="3357575"/>
              <a:ext cx="1900809" cy="157657"/>
            </a:xfrm>
            <a:prstGeom prst="rect">
              <a:avLst/>
            </a:prstGeom>
          </p:spPr>
        </p:pic>
      </p:grpSp>
      <p:pic>
        <p:nvPicPr>
          <p:cNvPr id="24" name="object 24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5180329" y="1139697"/>
            <a:ext cx="2808985" cy="209308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263894" y="6999325"/>
            <a:ext cx="2952115" cy="158115"/>
            <a:chOff x="6263894" y="6999325"/>
            <a:chExt cx="2952115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63894" y="6999325"/>
              <a:ext cx="304050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507099" y="6999325"/>
              <a:ext cx="99098" cy="15765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556629" y="6999325"/>
              <a:ext cx="135127" cy="15765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24574" y="6999325"/>
              <a:ext cx="126123" cy="15765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687566" y="6999325"/>
              <a:ext cx="99098" cy="15765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737095" y="6999325"/>
              <a:ext cx="117115" cy="15765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795643" y="6999325"/>
              <a:ext cx="259003" cy="15765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002906" y="6999325"/>
              <a:ext cx="2132634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80373" y="6999325"/>
              <a:ext cx="135127" cy="157657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2068448" y="1144765"/>
            <a:ext cx="2847975" cy="1248410"/>
            <a:chOff x="2068448" y="1144765"/>
            <a:chExt cx="2847975" cy="1248410"/>
          </a:xfrm>
        </p:grpSpPr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68448" y="1144765"/>
              <a:ext cx="189191" cy="19368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1" y="1144765"/>
              <a:ext cx="1388999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614038" y="1144765"/>
              <a:ext cx="357352" cy="19368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920616" y="1144765"/>
              <a:ext cx="986040" cy="19368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298191" y="1352283"/>
              <a:ext cx="1134910" cy="19368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366261" y="1352283"/>
              <a:ext cx="1438960" cy="19368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298191" y="1563992"/>
              <a:ext cx="207200" cy="193687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401823" y="1563992"/>
              <a:ext cx="441782" cy="193687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780410" y="1563992"/>
              <a:ext cx="189191" cy="193687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875025" y="1563992"/>
              <a:ext cx="1953387" cy="193687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298191" y="1775955"/>
              <a:ext cx="2618232" cy="193687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298191" y="1987664"/>
              <a:ext cx="2426843" cy="193687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298191" y="2199373"/>
              <a:ext cx="1427860" cy="193687"/>
            </a:xfrm>
            <a:prstGeom prst="rect">
              <a:avLst/>
            </a:prstGeom>
          </p:spPr>
        </p:pic>
      </p:grpSp>
      <p:grpSp>
        <p:nvGrpSpPr>
          <p:cNvPr id="28" name="object 28"/>
          <p:cNvGrpSpPr/>
          <p:nvPr/>
        </p:nvGrpSpPr>
        <p:grpSpPr>
          <a:xfrm>
            <a:off x="6399021" y="3632656"/>
            <a:ext cx="1648460" cy="158115"/>
            <a:chOff x="6399021" y="3632656"/>
            <a:chExt cx="1648460" cy="158115"/>
          </a:xfrm>
        </p:grpSpPr>
        <p:pic>
          <p:nvPicPr>
            <p:cNvPr id="29" name="object 29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6399021" y="3632656"/>
              <a:ext cx="422478" cy="157657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6768718" y="3632656"/>
              <a:ext cx="144145" cy="157657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6840727" y="3632656"/>
              <a:ext cx="1206627" cy="157657"/>
            </a:xfrm>
            <a:prstGeom prst="rect">
              <a:avLst/>
            </a:prstGeom>
          </p:spPr>
        </p:pic>
      </p:grpSp>
      <p:pic>
        <p:nvPicPr>
          <p:cNvPr id="32" name="object 32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2068448" y="4290682"/>
            <a:ext cx="182435" cy="193687"/>
          </a:xfrm>
          <a:prstGeom prst="rect">
            <a:avLst/>
          </a:prstGeom>
        </p:spPr>
      </p:pic>
      <p:grpSp>
        <p:nvGrpSpPr>
          <p:cNvPr id="33" name="object 33"/>
          <p:cNvGrpSpPr/>
          <p:nvPr/>
        </p:nvGrpSpPr>
        <p:grpSpPr>
          <a:xfrm>
            <a:off x="2298192" y="4290682"/>
            <a:ext cx="2410460" cy="617855"/>
            <a:chOff x="2298192" y="4290682"/>
            <a:chExt cx="2410460" cy="617855"/>
          </a:xfrm>
        </p:grpSpPr>
        <p:pic>
          <p:nvPicPr>
            <p:cNvPr id="34" name="object 34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2298192" y="4290682"/>
              <a:ext cx="2410206" cy="193687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2298192" y="4502645"/>
              <a:ext cx="1892808" cy="193687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2298192" y="4714354"/>
              <a:ext cx="867435" cy="193687"/>
            </a:xfrm>
            <a:prstGeom prst="rect">
              <a:avLst/>
            </a:prstGeom>
          </p:spPr>
        </p:pic>
      </p:grpSp>
      <p:grpSp>
        <p:nvGrpSpPr>
          <p:cNvPr id="37" name="object 37"/>
          <p:cNvGrpSpPr/>
          <p:nvPr/>
        </p:nvGrpSpPr>
        <p:grpSpPr>
          <a:xfrm>
            <a:off x="5641975" y="5439867"/>
            <a:ext cx="2293620" cy="158115"/>
            <a:chOff x="5641975" y="5439867"/>
            <a:chExt cx="2293620" cy="158115"/>
          </a:xfrm>
        </p:grpSpPr>
        <p:pic>
          <p:nvPicPr>
            <p:cNvPr id="38" name="object 38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5641975" y="5439867"/>
              <a:ext cx="422478" cy="157657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6011672" y="5439867"/>
              <a:ext cx="135127" cy="157657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6079236" y="5439867"/>
              <a:ext cx="1856105" cy="157657"/>
            </a:xfrm>
            <a:prstGeom prst="rect">
              <a:avLst/>
            </a:prstGeom>
          </p:spPr>
        </p:pic>
      </p:grpSp>
      <p:sp>
        <p:nvSpPr>
          <p:cNvPr id="41" name="object 41"/>
          <p:cNvSpPr/>
          <p:nvPr/>
        </p:nvSpPr>
        <p:spPr>
          <a:xfrm>
            <a:off x="2000885" y="4096968"/>
            <a:ext cx="6061710" cy="5080"/>
          </a:xfrm>
          <a:custGeom>
            <a:avLst/>
            <a:gdLst/>
            <a:ahLst/>
            <a:cxnLst/>
            <a:rect l="l" t="t" r="r" b="b"/>
            <a:pathLst>
              <a:path w="6061709" h="5079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495"/>
                </a:lnTo>
                <a:lnTo>
                  <a:pt x="2915539" y="4495"/>
                </a:lnTo>
                <a:lnTo>
                  <a:pt x="2920034" y="4495"/>
                </a:lnTo>
                <a:lnTo>
                  <a:pt x="2920034" y="0"/>
                </a:lnTo>
                <a:close/>
              </a:path>
              <a:path w="6061709" h="5079">
                <a:moveTo>
                  <a:pt x="5961685" y="0"/>
                </a:moveTo>
                <a:lnTo>
                  <a:pt x="5961685" y="0"/>
                </a:lnTo>
                <a:lnTo>
                  <a:pt x="2920111" y="0"/>
                </a:lnTo>
                <a:lnTo>
                  <a:pt x="2920111" y="4495"/>
                </a:lnTo>
                <a:lnTo>
                  <a:pt x="5961685" y="4495"/>
                </a:lnTo>
                <a:lnTo>
                  <a:pt x="5961685" y="0"/>
                </a:lnTo>
                <a:close/>
              </a:path>
              <a:path w="6061709" h="5079">
                <a:moveTo>
                  <a:pt x="6061151" y="0"/>
                </a:moveTo>
                <a:lnTo>
                  <a:pt x="5961761" y="0"/>
                </a:lnTo>
                <a:lnTo>
                  <a:pt x="5961761" y="4495"/>
                </a:lnTo>
                <a:lnTo>
                  <a:pt x="6061151" y="4495"/>
                </a:lnTo>
                <a:lnTo>
                  <a:pt x="606115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2" name="object 42"/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5551132" y="1139697"/>
            <a:ext cx="1828351" cy="2359796"/>
          </a:xfrm>
          <a:prstGeom prst="rect">
            <a:avLst/>
          </a:prstGeom>
        </p:spPr>
      </p:pic>
      <p:pic>
        <p:nvPicPr>
          <p:cNvPr id="43" name="object 43"/>
          <p:cNvPicPr/>
          <p:nvPr/>
        </p:nvPicPr>
        <p:blipFill>
          <a:blip r:embed="rId34" cstate="print"/>
          <a:stretch>
            <a:fillRect/>
          </a:stretch>
        </p:blipFill>
        <p:spPr>
          <a:xfrm>
            <a:off x="4983479" y="4285233"/>
            <a:ext cx="2891789" cy="103187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272910" y="6999325"/>
            <a:ext cx="2933700" cy="158115"/>
            <a:chOff x="6272910" y="6999325"/>
            <a:chExt cx="2933700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72910" y="6999325"/>
              <a:ext cx="304050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516115" y="6999325"/>
              <a:ext cx="99098" cy="15765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565645" y="6999325"/>
              <a:ext cx="135127" cy="15765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33590" y="6999325"/>
              <a:ext cx="126123" cy="15765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696582" y="6999325"/>
              <a:ext cx="99098" cy="15765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746112" y="6999325"/>
              <a:ext cx="117115" cy="15765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804659" y="6999325"/>
              <a:ext cx="259003" cy="15765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011923" y="6999325"/>
              <a:ext cx="2132507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89389" y="6999325"/>
              <a:ext cx="117115" cy="157657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2068448" y="1144765"/>
            <a:ext cx="2738120" cy="613410"/>
            <a:chOff x="2068448" y="1144765"/>
            <a:chExt cx="2738120" cy="613410"/>
          </a:xfrm>
        </p:grpSpPr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68448" y="1144765"/>
              <a:ext cx="1016304" cy="19368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019170" y="1144765"/>
              <a:ext cx="675995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627627" y="1144765"/>
              <a:ext cx="1178674" cy="19368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98191" y="1352283"/>
              <a:ext cx="2488437" cy="19368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298191" y="1563992"/>
              <a:ext cx="1048448" cy="193687"/>
            </a:xfrm>
            <a:prstGeom prst="rect">
              <a:avLst/>
            </a:prstGeom>
          </p:spPr>
        </p:pic>
      </p:grpSp>
      <p:grpSp>
        <p:nvGrpSpPr>
          <p:cNvPr id="20" name="object 20"/>
          <p:cNvGrpSpPr/>
          <p:nvPr/>
        </p:nvGrpSpPr>
        <p:grpSpPr>
          <a:xfrm>
            <a:off x="6516116" y="2478989"/>
            <a:ext cx="1414780" cy="158115"/>
            <a:chOff x="6516116" y="2478989"/>
            <a:chExt cx="1414780" cy="158115"/>
          </a:xfrm>
        </p:grpSpPr>
        <p:pic>
          <p:nvPicPr>
            <p:cNvPr id="21" name="object 2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516116" y="2478989"/>
              <a:ext cx="422478" cy="157657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885813" y="2478989"/>
              <a:ext cx="189191" cy="157657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7011924" y="2478989"/>
              <a:ext cx="918908" cy="157657"/>
            </a:xfrm>
            <a:prstGeom prst="rect">
              <a:avLst/>
            </a:prstGeom>
          </p:spPr>
        </p:pic>
      </p:grpSp>
      <p:grpSp>
        <p:nvGrpSpPr>
          <p:cNvPr id="24" name="object 24"/>
          <p:cNvGrpSpPr/>
          <p:nvPr/>
        </p:nvGrpSpPr>
        <p:grpSpPr>
          <a:xfrm>
            <a:off x="2068448" y="3141459"/>
            <a:ext cx="2847975" cy="613410"/>
            <a:chOff x="2068448" y="3141459"/>
            <a:chExt cx="2847975" cy="613410"/>
          </a:xfrm>
        </p:grpSpPr>
        <p:pic>
          <p:nvPicPr>
            <p:cNvPr id="25" name="object 25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068448" y="3141459"/>
              <a:ext cx="1003033" cy="193687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3001136" y="3141459"/>
              <a:ext cx="117115" cy="193687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3059683" y="3141459"/>
              <a:ext cx="1564132" cy="193687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298191" y="3348977"/>
              <a:ext cx="2084324" cy="193687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4308094" y="3348977"/>
              <a:ext cx="117115" cy="193687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4366641" y="3348977"/>
              <a:ext cx="549783" cy="193687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2298191" y="3560686"/>
              <a:ext cx="2075433" cy="193687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4312538" y="3560686"/>
              <a:ext cx="294284" cy="193687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4533519" y="3560686"/>
              <a:ext cx="81079" cy="193687"/>
            </a:xfrm>
            <a:prstGeom prst="rect">
              <a:avLst/>
            </a:prstGeom>
          </p:spPr>
        </p:pic>
      </p:grpSp>
      <p:grpSp>
        <p:nvGrpSpPr>
          <p:cNvPr id="34" name="object 34"/>
          <p:cNvGrpSpPr/>
          <p:nvPr/>
        </p:nvGrpSpPr>
        <p:grpSpPr>
          <a:xfrm>
            <a:off x="6205346" y="4826965"/>
            <a:ext cx="1735455" cy="158115"/>
            <a:chOff x="6205346" y="4826965"/>
            <a:chExt cx="1735455" cy="158115"/>
          </a:xfrm>
        </p:grpSpPr>
        <p:pic>
          <p:nvPicPr>
            <p:cNvPr id="35" name="object 35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205346" y="4826965"/>
              <a:ext cx="422478" cy="157657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6574662" y="4826965"/>
              <a:ext cx="155397" cy="157657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6678548" y="4826965"/>
              <a:ext cx="1262113" cy="157657"/>
            </a:xfrm>
            <a:prstGeom prst="rect">
              <a:avLst/>
            </a:prstGeom>
          </p:spPr>
        </p:pic>
      </p:grpSp>
      <p:sp>
        <p:nvSpPr>
          <p:cNvPr id="38" name="object 38"/>
          <p:cNvSpPr/>
          <p:nvPr/>
        </p:nvSpPr>
        <p:spPr>
          <a:xfrm>
            <a:off x="2000885" y="2947745"/>
            <a:ext cx="5948680" cy="5080"/>
          </a:xfrm>
          <a:custGeom>
            <a:avLst/>
            <a:gdLst/>
            <a:ahLst/>
            <a:cxnLst/>
            <a:rect l="l" t="t" r="r" b="b"/>
            <a:pathLst>
              <a:path w="5948680" h="5080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495"/>
                </a:lnTo>
                <a:lnTo>
                  <a:pt x="2915539" y="4495"/>
                </a:lnTo>
                <a:lnTo>
                  <a:pt x="2920034" y="4495"/>
                </a:lnTo>
                <a:lnTo>
                  <a:pt x="2920034" y="0"/>
                </a:lnTo>
                <a:close/>
              </a:path>
              <a:path w="5948680" h="5080">
                <a:moveTo>
                  <a:pt x="5948299" y="0"/>
                </a:moveTo>
                <a:lnTo>
                  <a:pt x="2920111" y="0"/>
                </a:lnTo>
                <a:lnTo>
                  <a:pt x="2920111" y="4495"/>
                </a:lnTo>
                <a:lnTo>
                  <a:pt x="5948299" y="4495"/>
                </a:lnTo>
                <a:lnTo>
                  <a:pt x="59482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9" name="object 39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5503426" y="1139647"/>
            <a:ext cx="2018211" cy="1150291"/>
          </a:xfrm>
          <a:prstGeom prst="rect">
            <a:avLst/>
          </a:prstGeom>
        </p:spPr>
      </p:pic>
      <p:pic>
        <p:nvPicPr>
          <p:cNvPr id="40" name="object 40"/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5656514" y="3135121"/>
            <a:ext cx="2218374" cy="156921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259321" y="6999325"/>
            <a:ext cx="2961005" cy="158115"/>
            <a:chOff x="6259321" y="6999325"/>
            <a:chExt cx="2961005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59321" y="6999325"/>
              <a:ext cx="304050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502653" y="6999325"/>
              <a:ext cx="99098" cy="15765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552183" y="6999325"/>
              <a:ext cx="135127" cy="15765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20001" y="6999325"/>
              <a:ext cx="126123" cy="15765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683120" y="6999325"/>
              <a:ext cx="99098" cy="15765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732650" y="6999325"/>
              <a:ext cx="117115" cy="15765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791197" y="6999325"/>
              <a:ext cx="259003" cy="15765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998334" y="6999325"/>
              <a:ext cx="2132634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75800" y="6999325"/>
              <a:ext cx="144145" cy="157657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2068448" y="1144765"/>
            <a:ext cx="2570480" cy="825500"/>
            <a:chOff x="2068448" y="1144765"/>
            <a:chExt cx="2570480" cy="825500"/>
          </a:xfrm>
        </p:grpSpPr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68448" y="1144765"/>
              <a:ext cx="2457957" cy="19368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98191" y="1352283"/>
              <a:ext cx="2279650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8191" y="1563992"/>
              <a:ext cx="2340610" cy="19368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98191" y="1775955"/>
              <a:ext cx="798068" cy="193687"/>
            </a:xfrm>
            <a:prstGeom prst="rect">
              <a:avLst/>
            </a:prstGeom>
          </p:spPr>
        </p:pic>
      </p:grpSp>
      <p:grpSp>
        <p:nvGrpSpPr>
          <p:cNvPr id="19" name="object 19"/>
          <p:cNvGrpSpPr/>
          <p:nvPr/>
        </p:nvGrpSpPr>
        <p:grpSpPr>
          <a:xfrm>
            <a:off x="6601714" y="2185873"/>
            <a:ext cx="1332230" cy="158115"/>
            <a:chOff x="6601714" y="2185873"/>
            <a:chExt cx="1332230" cy="158115"/>
          </a:xfrm>
        </p:grpSpPr>
        <p:pic>
          <p:nvPicPr>
            <p:cNvPr id="20" name="object 2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601714" y="2185873"/>
              <a:ext cx="422478" cy="15765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971411" y="2185873"/>
              <a:ext cx="168909" cy="157657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7083933" y="2185873"/>
              <a:ext cx="849566" cy="157657"/>
            </a:xfrm>
            <a:prstGeom prst="rect">
              <a:avLst/>
            </a:prstGeom>
          </p:spPr>
        </p:pic>
      </p:grpSp>
      <p:grpSp>
        <p:nvGrpSpPr>
          <p:cNvPr id="23" name="object 23"/>
          <p:cNvGrpSpPr/>
          <p:nvPr/>
        </p:nvGrpSpPr>
        <p:grpSpPr>
          <a:xfrm>
            <a:off x="2068448" y="2844152"/>
            <a:ext cx="2847975" cy="1671955"/>
            <a:chOff x="2068448" y="2844152"/>
            <a:chExt cx="2847975" cy="1671955"/>
          </a:xfrm>
        </p:grpSpPr>
        <p:pic>
          <p:nvPicPr>
            <p:cNvPr id="24" name="object 24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068448" y="2844152"/>
              <a:ext cx="2847975" cy="193687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298191" y="3055861"/>
              <a:ext cx="174167" cy="193687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429128" y="3055861"/>
              <a:ext cx="2479674" cy="193687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298191" y="3267570"/>
              <a:ext cx="2521711" cy="193687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298191" y="3475088"/>
              <a:ext cx="2564130" cy="193687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298191" y="3686797"/>
              <a:ext cx="2379726" cy="193687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2298191" y="3898760"/>
              <a:ext cx="2363216" cy="193687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2298191" y="4110469"/>
              <a:ext cx="2433320" cy="193687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2298191" y="4322178"/>
              <a:ext cx="1918843" cy="193687"/>
            </a:xfrm>
            <a:prstGeom prst="rect">
              <a:avLst/>
            </a:prstGeom>
          </p:spPr>
        </p:pic>
      </p:grpSp>
      <p:grpSp>
        <p:nvGrpSpPr>
          <p:cNvPr id="33" name="object 33"/>
          <p:cNvGrpSpPr/>
          <p:nvPr/>
        </p:nvGrpSpPr>
        <p:grpSpPr>
          <a:xfrm>
            <a:off x="6236842" y="4191584"/>
            <a:ext cx="1698625" cy="158115"/>
            <a:chOff x="6236842" y="4191584"/>
            <a:chExt cx="1698625" cy="158115"/>
          </a:xfrm>
        </p:grpSpPr>
        <p:pic>
          <p:nvPicPr>
            <p:cNvPr id="34" name="object 34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236842" y="4191584"/>
              <a:ext cx="422478" cy="157657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6606158" y="4191584"/>
              <a:ext cx="175679" cy="157657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6723633" y="4191584"/>
              <a:ext cx="1211364" cy="157657"/>
            </a:xfrm>
            <a:prstGeom prst="rect">
              <a:avLst/>
            </a:prstGeom>
          </p:spPr>
        </p:pic>
      </p:grpSp>
      <p:sp>
        <p:nvSpPr>
          <p:cNvPr id="37" name="object 37"/>
          <p:cNvSpPr/>
          <p:nvPr/>
        </p:nvSpPr>
        <p:spPr>
          <a:xfrm>
            <a:off x="2000885" y="2650184"/>
            <a:ext cx="5948680" cy="5080"/>
          </a:xfrm>
          <a:custGeom>
            <a:avLst/>
            <a:gdLst/>
            <a:ahLst/>
            <a:cxnLst/>
            <a:rect l="l" t="t" r="r" b="b"/>
            <a:pathLst>
              <a:path w="5948680" h="5080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495"/>
                </a:lnTo>
                <a:lnTo>
                  <a:pt x="2915539" y="4495"/>
                </a:lnTo>
                <a:lnTo>
                  <a:pt x="2920034" y="4495"/>
                </a:lnTo>
                <a:lnTo>
                  <a:pt x="2920034" y="0"/>
                </a:lnTo>
                <a:close/>
              </a:path>
              <a:path w="5948680" h="5080">
                <a:moveTo>
                  <a:pt x="5948299" y="0"/>
                </a:moveTo>
                <a:lnTo>
                  <a:pt x="2920111" y="0"/>
                </a:lnTo>
                <a:lnTo>
                  <a:pt x="2920111" y="4495"/>
                </a:lnTo>
                <a:lnTo>
                  <a:pt x="5948299" y="4495"/>
                </a:lnTo>
                <a:lnTo>
                  <a:pt x="59482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8" name="object 38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5485129" y="1139647"/>
            <a:ext cx="2389124" cy="921562"/>
          </a:xfrm>
          <a:prstGeom prst="rect">
            <a:avLst/>
          </a:prstGeom>
        </p:spPr>
      </p:pic>
      <p:pic>
        <p:nvPicPr>
          <p:cNvPr id="39" name="object 39"/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6056465" y="2837827"/>
            <a:ext cx="1675497" cy="121817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263894" y="6999325"/>
            <a:ext cx="2952115" cy="158115"/>
            <a:chOff x="6263894" y="6999325"/>
            <a:chExt cx="2952115" cy="158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63894" y="6999325"/>
              <a:ext cx="304050" cy="15765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507099" y="6999325"/>
              <a:ext cx="99098" cy="15765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556629" y="6999325"/>
              <a:ext cx="135127" cy="15765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24574" y="6999325"/>
              <a:ext cx="126123" cy="15765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687566" y="6999325"/>
              <a:ext cx="99098" cy="15765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737095" y="6999325"/>
              <a:ext cx="117115" cy="15765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795643" y="6999325"/>
              <a:ext cx="259003" cy="15765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002906" y="6999325"/>
              <a:ext cx="2132634" cy="15765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80373" y="6999325"/>
              <a:ext cx="135127" cy="157657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3151" y="527728"/>
            <a:ext cx="1691296" cy="172976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14400" y="846454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2068448" y="1144765"/>
            <a:ext cx="2717800" cy="613410"/>
            <a:chOff x="2068448" y="1144765"/>
            <a:chExt cx="2717800" cy="613410"/>
          </a:xfrm>
        </p:grpSpPr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68448" y="1144765"/>
              <a:ext cx="2658491" cy="19368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659629" y="1144765"/>
              <a:ext cx="126123" cy="19368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98191" y="1352283"/>
              <a:ext cx="2116582" cy="19368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98191" y="1563992"/>
              <a:ext cx="1767967" cy="193687"/>
            </a:xfrm>
            <a:prstGeom prst="rect">
              <a:avLst/>
            </a:prstGeom>
          </p:spPr>
        </p:pic>
      </p:grpSp>
      <p:grpSp>
        <p:nvGrpSpPr>
          <p:cNvPr id="19" name="object 19"/>
          <p:cNvGrpSpPr/>
          <p:nvPr/>
        </p:nvGrpSpPr>
        <p:grpSpPr>
          <a:xfrm>
            <a:off x="6308852" y="3015310"/>
            <a:ext cx="1624965" cy="158115"/>
            <a:chOff x="6308852" y="3015310"/>
            <a:chExt cx="1624965" cy="158115"/>
          </a:xfrm>
        </p:grpSpPr>
        <p:pic>
          <p:nvPicPr>
            <p:cNvPr id="20" name="object 2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308852" y="3015310"/>
              <a:ext cx="422478" cy="15765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678549" y="3015310"/>
              <a:ext cx="175679" cy="157657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795643" y="3015310"/>
              <a:ext cx="1138174" cy="157657"/>
            </a:xfrm>
            <a:prstGeom prst="rect">
              <a:avLst/>
            </a:prstGeom>
          </p:spPr>
        </p:pic>
      </p:grpSp>
      <p:grpSp>
        <p:nvGrpSpPr>
          <p:cNvPr id="23" name="object 23"/>
          <p:cNvGrpSpPr/>
          <p:nvPr/>
        </p:nvGrpSpPr>
        <p:grpSpPr>
          <a:xfrm>
            <a:off x="2068448" y="3673208"/>
            <a:ext cx="2647315" cy="406400"/>
            <a:chOff x="2068448" y="3673208"/>
            <a:chExt cx="2647315" cy="406400"/>
          </a:xfrm>
        </p:grpSpPr>
        <p:pic>
          <p:nvPicPr>
            <p:cNvPr id="24" name="object 24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068448" y="3673208"/>
              <a:ext cx="2647315" cy="193687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298191" y="3885298"/>
              <a:ext cx="1801876" cy="193687"/>
            </a:xfrm>
            <a:prstGeom prst="rect">
              <a:avLst/>
            </a:prstGeom>
          </p:spPr>
        </p:pic>
      </p:grpSp>
      <p:grpSp>
        <p:nvGrpSpPr>
          <p:cNvPr id="26" name="object 26"/>
          <p:cNvGrpSpPr/>
          <p:nvPr/>
        </p:nvGrpSpPr>
        <p:grpSpPr>
          <a:xfrm>
            <a:off x="6516116" y="4885512"/>
            <a:ext cx="1419225" cy="158115"/>
            <a:chOff x="6516116" y="4885512"/>
            <a:chExt cx="1419225" cy="158115"/>
          </a:xfrm>
        </p:grpSpPr>
        <p:pic>
          <p:nvPicPr>
            <p:cNvPr id="27" name="object 27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516116" y="4885512"/>
              <a:ext cx="422478" cy="157657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885813" y="4885512"/>
              <a:ext cx="175679" cy="157657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7002907" y="4885512"/>
              <a:ext cx="932408" cy="157657"/>
            </a:xfrm>
            <a:prstGeom prst="rect">
              <a:avLst/>
            </a:prstGeom>
          </p:spPr>
        </p:pic>
      </p:grpSp>
      <p:sp>
        <p:nvSpPr>
          <p:cNvPr id="30" name="object 30"/>
          <p:cNvSpPr/>
          <p:nvPr/>
        </p:nvSpPr>
        <p:spPr>
          <a:xfrm>
            <a:off x="2000885" y="3479317"/>
            <a:ext cx="5948680" cy="5080"/>
          </a:xfrm>
          <a:custGeom>
            <a:avLst/>
            <a:gdLst/>
            <a:ahLst/>
            <a:cxnLst/>
            <a:rect l="l" t="t" r="r" b="b"/>
            <a:pathLst>
              <a:path w="5948680" h="5079">
                <a:moveTo>
                  <a:pt x="2920034" y="0"/>
                </a:moveTo>
                <a:lnTo>
                  <a:pt x="2915539" y="0"/>
                </a:lnTo>
                <a:lnTo>
                  <a:pt x="0" y="0"/>
                </a:lnTo>
                <a:lnTo>
                  <a:pt x="0" y="4800"/>
                </a:lnTo>
                <a:lnTo>
                  <a:pt x="2915539" y="4800"/>
                </a:lnTo>
                <a:lnTo>
                  <a:pt x="2920034" y="4800"/>
                </a:lnTo>
                <a:lnTo>
                  <a:pt x="2920034" y="0"/>
                </a:lnTo>
                <a:close/>
              </a:path>
              <a:path w="5948680" h="5079">
                <a:moveTo>
                  <a:pt x="5948299" y="0"/>
                </a:moveTo>
                <a:lnTo>
                  <a:pt x="2920111" y="0"/>
                </a:lnTo>
                <a:lnTo>
                  <a:pt x="2920111" y="4800"/>
                </a:lnTo>
                <a:lnTo>
                  <a:pt x="5948299" y="4800"/>
                </a:lnTo>
                <a:lnTo>
                  <a:pt x="59482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1" name="object 31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4983479" y="1139697"/>
            <a:ext cx="2891789" cy="1741297"/>
          </a:xfrm>
          <a:prstGeom prst="rect">
            <a:avLst/>
          </a:prstGeom>
        </p:spPr>
      </p:pic>
      <p:pic>
        <p:nvPicPr>
          <p:cNvPr id="32" name="object 32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5020085" y="3813064"/>
            <a:ext cx="2818580" cy="94651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aac58515ab8ac79828d940bfd38f0def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c74f204c9919daf45c8b337313e99151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58B62F1B-7E6B-4B2D-BE30-FC7F506824F5}"/>
</file>

<file path=customXml/itemProps2.xml><?xml version="1.0" encoding="utf-8"?>
<ds:datastoreItem xmlns:ds="http://schemas.openxmlformats.org/officeDocument/2006/customXml" ds:itemID="{2300AF69-4750-46AB-8C20-F2AD9A61A5D1}"/>
</file>

<file path=customXml/itemProps3.xml><?xml version="1.0" encoding="utf-8"?>
<ds:datastoreItem xmlns:ds="http://schemas.openxmlformats.org/officeDocument/2006/customXml" ds:itemID="{CADA9A6A-87C7-4232-885E-4AEC1B9175B6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2026-01-06T14:15:45Z</dcterms:created>
  <dcterms:modified xsi:type="dcterms:W3CDTF">2026-01-06T14:15:45Z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2026-01-06T00:00:00Z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2026-01-06T00:00:00Z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